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76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8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7" d="100"/>
          <a:sy n="57" d="100"/>
        </p:scale>
        <p:origin x="18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98989-3EC8-480F-9220-F2DE84F293EB}" type="datetimeFigureOut">
              <a:rPr lang="tr-TR" smtClean="0"/>
              <a:pPr/>
              <a:t>15.04.2012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AD422-F60F-48FF-9B03-466DB53DAD4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2AD422-F60F-48FF-9B03-466DB53DAD48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FC46C-21AC-4DDF-ACF9-4C370248AB0F}" type="datetimeFigureOut">
              <a:rPr lang="tr-TR" smtClean="0"/>
              <a:pPr/>
              <a:t>15.04.2012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C2A-FB6F-4133-BFCB-F0841A351C6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FC46C-21AC-4DDF-ACF9-4C370248AB0F}" type="datetimeFigureOut">
              <a:rPr lang="tr-TR" smtClean="0"/>
              <a:pPr/>
              <a:t>15.04.2012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C2A-FB6F-4133-BFCB-F0841A351C6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FC46C-21AC-4DDF-ACF9-4C370248AB0F}" type="datetimeFigureOut">
              <a:rPr lang="tr-TR" smtClean="0"/>
              <a:pPr/>
              <a:t>15.04.2012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C2A-FB6F-4133-BFCB-F0841A351C6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FC46C-21AC-4DDF-ACF9-4C370248AB0F}" type="datetimeFigureOut">
              <a:rPr lang="tr-TR" smtClean="0"/>
              <a:pPr/>
              <a:t>15.04.2012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C2A-FB6F-4133-BFCB-F0841A351C6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FC46C-21AC-4DDF-ACF9-4C370248AB0F}" type="datetimeFigureOut">
              <a:rPr lang="tr-TR" smtClean="0"/>
              <a:pPr/>
              <a:t>15.04.2012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C2A-FB6F-4133-BFCB-F0841A351C6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FC46C-21AC-4DDF-ACF9-4C370248AB0F}" type="datetimeFigureOut">
              <a:rPr lang="tr-TR" smtClean="0"/>
              <a:pPr/>
              <a:t>15.04.2012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C2A-FB6F-4133-BFCB-F0841A351C6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FC46C-21AC-4DDF-ACF9-4C370248AB0F}" type="datetimeFigureOut">
              <a:rPr lang="tr-TR" smtClean="0"/>
              <a:pPr/>
              <a:t>15.04.2012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C2A-FB6F-4133-BFCB-F0841A351C6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FC46C-21AC-4DDF-ACF9-4C370248AB0F}" type="datetimeFigureOut">
              <a:rPr lang="tr-TR" smtClean="0"/>
              <a:pPr/>
              <a:t>15.04.2012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C2A-FB6F-4133-BFCB-F0841A351C6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FC46C-21AC-4DDF-ACF9-4C370248AB0F}" type="datetimeFigureOut">
              <a:rPr lang="tr-TR" smtClean="0"/>
              <a:pPr/>
              <a:t>15.04.2012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C2A-FB6F-4133-BFCB-F0841A351C6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FC46C-21AC-4DDF-ACF9-4C370248AB0F}" type="datetimeFigureOut">
              <a:rPr lang="tr-TR" smtClean="0"/>
              <a:pPr/>
              <a:t>15.04.2012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C2A-FB6F-4133-BFCB-F0841A351C6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FC46C-21AC-4DDF-ACF9-4C370248AB0F}" type="datetimeFigureOut">
              <a:rPr lang="tr-TR" smtClean="0"/>
              <a:pPr/>
              <a:t>15.04.2012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C2A-FB6F-4133-BFCB-F0841A351C6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FC46C-21AC-4DDF-ACF9-4C370248AB0F}" type="datetimeFigureOut">
              <a:rPr lang="tr-TR" smtClean="0"/>
              <a:pPr/>
              <a:t>15.04.2012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48C2A-FB6F-4133-BFCB-F0841A351C6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4650_5c5d20ea7c3d389832e42425abbdc0f1_1304517239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8858280" cy="6790305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7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FOR/ SİNCE</a:t>
            </a:r>
            <a:endParaRPr lang="tr-TR" sz="7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 smtClean="0"/>
              <a:t>                             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years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an </a:t>
            </a:r>
            <a:r>
              <a:rPr lang="tr-TR" dirty="0" err="1" smtClean="0"/>
              <a:t>hour</a:t>
            </a:r>
            <a:endParaRPr lang="tr-TR" dirty="0"/>
          </a:p>
          <a:p>
            <a:pPr>
              <a:buNone/>
            </a:pPr>
            <a:r>
              <a:rPr lang="tr-TR" dirty="0" smtClean="0"/>
              <a:t>                              </a:t>
            </a:r>
            <a:r>
              <a:rPr lang="tr-TR" dirty="0" err="1" smtClean="0"/>
              <a:t>two</a:t>
            </a:r>
            <a:r>
              <a:rPr lang="tr-TR" dirty="0" smtClean="0"/>
              <a:t> </a:t>
            </a:r>
            <a:r>
              <a:rPr lang="tr-TR" dirty="0" err="1" smtClean="0"/>
              <a:t>minutes</a:t>
            </a:r>
            <a:endParaRPr lang="tr-TR" dirty="0" smtClean="0"/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+                    a </a:t>
            </a:r>
            <a:r>
              <a:rPr lang="tr-TR" dirty="0" err="1" smtClean="0"/>
              <a:t>long</a:t>
            </a:r>
            <a:r>
              <a:rPr lang="tr-TR" dirty="0" smtClean="0"/>
              <a:t> time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</a:t>
            </a:r>
            <a:r>
              <a:rPr lang="tr-TR" dirty="0" err="1" smtClean="0"/>
              <a:t>one</a:t>
            </a:r>
            <a:r>
              <a:rPr lang="tr-TR" dirty="0" smtClean="0"/>
              <a:t> </a:t>
            </a:r>
            <a:r>
              <a:rPr lang="tr-TR" dirty="0" err="1" smtClean="0"/>
              <a:t>week</a:t>
            </a:r>
            <a:endParaRPr lang="tr-TR" dirty="0" smtClean="0"/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</a:t>
            </a:r>
            <a:r>
              <a:rPr lang="tr-TR" dirty="0" err="1" smtClean="0"/>
              <a:t>five</a:t>
            </a:r>
            <a:r>
              <a:rPr lang="tr-TR" dirty="0" smtClean="0"/>
              <a:t> </a:t>
            </a:r>
            <a:r>
              <a:rPr lang="tr-TR" dirty="0" err="1" smtClean="0"/>
              <a:t>days</a:t>
            </a:r>
            <a:endParaRPr lang="tr-TR" dirty="0" smtClean="0"/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</a:t>
            </a:r>
            <a:r>
              <a:rPr lang="tr-TR" dirty="0" err="1" smtClean="0"/>
              <a:t>many</a:t>
            </a:r>
            <a:r>
              <a:rPr lang="tr-TR" dirty="0" smtClean="0"/>
              <a:t> </a:t>
            </a:r>
            <a:r>
              <a:rPr lang="tr-TR" dirty="0" err="1" smtClean="0"/>
              <a:t>years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</a:t>
            </a:r>
            <a:r>
              <a:rPr lang="tr-TR" dirty="0" err="1" smtClean="0"/>
              <a:t>yesterday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1996</a:t>
            </a:r>
            <a:endParaRPr lang="tr-TR" dirty="0"/>
          </a:p>
          <a:p>
            <a:pPr>
              <a:buNone/>
            </a:pPr>
            <a:r>
              <a:rPr lang="tr-TR" dirty="0" smtClean="0"/>
              <a:t>                               </a:t>
            </a:r>
            <a:r>
              <a:rPr lang="tr-TR" dirty="0" err="1" smtClean="0"/>
              <a:t>last</a:t>
            </a:r>
            <a:r>
              <a:rPr lang="tr-TR" dirty="0" smtClean="0"/>
              <a:t> </a:t>
            </a:r>
            <a:r>
              <a:rPr lang="tr-TR" dirty="0" err="1" smtClean="0"/>
              <a:t>summer</a:t>
            </a:r>
            <a:endParaRPr lang="tr-TR" dirty="0" smtClean="0"/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since   +           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first</a:t>
            </a:r>
            <a:r>
              <a:rPr lang="tr-TR" dirty="0" smtClean="0"/>
              <a:t> of </a:t>
            </a:r>
            <a:r>
              <a:rPr lang="tr-TR" dirty="0" err="1" smtClean="0"/>
              <a:t>January</a:t>
            </a:r>
            <a:endParaRPr lang="tr-TR" dirty="0" smtClean="0"/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2.45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</a:t>
            </a:r>
            <a:r>
              <a:rPr lang="tr-TR" dirty="0" err="1" smtClean="0"/>
              <a:t>Thursday</a:t>
            </a:r>
            <a:endParaRPr lang="tr-TR" dirty="0" smtClean="0"/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</a:t>
            </a:r>
            <a:r>
              <a:rPr lang="tr-TR" dirty="0" err="1" smtClean="0"/>
              <a:t>last</a:t>
            </a:r>
            <a:r>
              <a:rPr lang="tr-TR" dirty="0" smtClean="0"/>
              <a:t> </a:t>
            </a:r>
            <a:r>
              <a:rPr lang="tr-TR" dirty="0" err="1" smtClean="0"/>
              <a:t>year</a:t>
            </a:r>
            <a:endParaRPr lang="tr-TR" dirty="0" smtClean="0"/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I </a:t>
            </a:r>
            <a:r>
              <a:rPr lang="tr-TR" dirty="0" err="1" smtClean="0"/>
              <a:t>was</a:t>
            </a:r>
            <a:r>
              <a:rPr lang="tr-TR" dirty="0" smtClean="0"/>
              <a:t> a </a:t>
            </a:r>
            <a:r>
              <a:rPr lang="tr-TR" dirty="0" err="1" smtClean="0"/>
              <a:t>child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-417663"/>
            <a:ext cx="9143999" cy="72756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A</a:t>
            </a:r>
            <a:r>
              <a:rPr lang="tr-TR" dirty="0" smtClean="0">
                <a:solidFill>
                  <a:srgbClr val="FF0000"/>
                </a:solidFill>
              </a:rPr>
              <a:t>: </a:t>
            </a:r>
            <a:r>
              <a:rPr lang="tr-TR" dirty="0" err="1" smtClean="0"/>
              <a:t>Where</a:t>
            </a:r>
            <a:r>
              <a:rPr lang="tr-TR" dirty="0" smtClean="0"/>
              <a:t> do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live</a:t>
            </a:r>
            <a:r>
              <a:rPr lang="tr-TR" dirty="0" smtClean="0"/>
              <a:t>?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B: </a:t>
            </a:r>
            <a:r>
              <a:rPr lang="tr-TR" dirty="0" smtClean="0"/>
              <a:t>I </a:t>
            </a:r>
            <a:r>
              <a:rPr lang="tr-TR" dirty="0" err="1" smtClean="0"/>
              <a:t>live</a:t>
            </a:r>
            <a:r>
              <a:rPr lang="tr-TR" dirty="0" smtClean="0"/>
              <a:t> in </a:t>
            </a:r>
            <a:r>
              <a:rPr lang="tr-TR" dirty="0" err="1" smtClean="0"/>
              <a:t>Sweden</a:t>
            </a:r>
            <a:r>
              <a:rPr lang="tr-TR" dirty="0" smtClean="0"/>
              <a:t>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A: </a:t>
            </a:r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long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lived</a:t>
            </a:r>
            <a:r>
              <a:rPr lang="tr-TR" dirty="0" smtClean="0"/>
              <a:t> </a:t>
            </a:r>
            <a:r>
              <a:rPr lang="tr-TR" dirty="0" err="1" smtClean="0"/>
              <a:t>there</a:t>
            </a:r>
            <a:r>
              <a:rPr lang="tr-TR" dirty="0" smtClean="0"/>
              <a:t>?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B: </a:t>
            </a:r>
            <a:r>
              <a:rPr lang="tr-TR" dirty="0" smtClean="0"/>
              <a:t>I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live</a:t>
            </a:r>
            <a:r>
              <a:rPr lang="tr-TR" dirty="0" smtClean="0"/>
              <a:t> </a:t>
            </a: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00B0F0"/>
                </a:solidFill>
              </a:rPr>
              <a:t>for</a:t>
            </a:r>
            <a:r>
              <a:rPr lang="tr-TR" dirty="0" smtClean="0">
                <a:solidFill>
                  <a:srgbClr val="00B0F0"/>
                </a:solidFill>
              </a:rPr>
              <a:t> </a:t>
            </a:r>
            <a:r>
              <a:rPr lang="tr-TR" dirty="0" err="1" smtClean="0">
                <a:solidFill>
                  <a:srgbClr val="00B0F0"/>
                </a:solidFill>
              </a:rPr>
              <a:t>fifteen</a:t>
            </a:r>
            <a:r>
              <a:rPr lang="tr-TR" dirty="0" smtClean="0">
                <a:solidFill>
                  <a:srgbClr val="00B0F0"/>
                </a:solidFill>
              </a:rPr>
              <a:t> </a:t>
            </a:r>
            <a:r>
              <a:rPr lang="tr-TR" dirty="0" err="1" smtClean="0">
                <a:solidFill>
                  <a:srgbClr val="00B0F0"/>
                </a:solidFill>
              </a:rPr>
              <a:t>years</a:t>
            </a:r>
            <a:r>
              <a:rPr lang="tr-TR" dirty="0" smtClean="0">
                <a:solidFill>
                  <a:srgbClr val="00B0F0"/>
                </a:solidFill>
              </a:rPr>
              <a:t>.</a:t>
            </a:r>
          </a:p>
          <a:p>
            <a:pPr>
              <a:buNone/>
            </a:pPr>
            <a:endParaRPr lang="tr-TR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  </a:t>
            </a:r>
          </a:p>
          <a:p>
            <a:pPr>
              <a:buNone/>
            </a:pPr>
            <a:endParaRPr lang="tr-TR" dirty="0">
              <a:solidFill>
                <a:srgbClr val="00B0F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A: </a:t>
            </a:r>
            <a:r>
              <a:rPr lang="tr-TR" dirty="0" err="1" smtClean="0">
                <a:solidFill>
                  <a:schemeClr val="tx1"/>
                </a:solidFill>
              </a:rPr>
              <a:t>How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long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have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you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been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married</a:t>
            </a:r>
            <a:r>
              <a:rPr lang="tr-TR" dirty="0" smtClean="0">
                <a:solidFill>
                  <a:schemeClr val="tx1"/>
                </a:solidFill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B: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We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have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been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married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smtClean="0">
                <a:solidFill>
                  <a:srgbClr val="00B0F0"/>
                </a:solidFill>
              </a:rPr>
              <a:t>since </a:t>
            </a:r>
            <a:r>
              <a:rPr lang="tr-TR" dirty="0" err="1" smtClean="0">
                <a:solidFill>
                  <a:srgbClr val="00B0F0"/>
                </a:solidFill>
              </a:rPr>
              <a:t>last</a:t>
            </a:r>
            <a:r>
              <a:rPr lang="tr-TR" dirty="0" smtClean="0">
                <a:solidFill>
                  <a:srgbClr val="00B0F0"/>
                </a:solidFill>
              </a:rPr>
              <a:t> </a:t>
            </a:r>
            <a:r>
              <a:rPr lang="tr-TR" dirty="0" err="1" smtClean="0">
                <a:solidFill>
                  <a:srgbClr val="00B0F0"/>
                </a:solidFill>
              </a:rPr>
              <a:t>summer</a:t>
            </a:r>
            <a:endParaRPr lang="tr-TR" dirty="0" smtClean="0">
              <a:solidFill>
                <a:srgbClr val="00B0F0"/>
              </a:solidFill>
            </a:endParaRPr>
          </a:p>
        </p:txBody>
      </p:sp>
      <p:pic>
        <p:nvPicPr>
          <p:cNvPr id="4098" name="Picture 2" descr="C:\Program Files\Microsoft Office\MEDIA\CAGCAT10\j0185604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500306"/>
            <a:ext cx="1685925" cy="1688828"/>
          </a:xfrm>
          <a:prstGeom prst="rect">
            <a:avLst/>
          </a:prstGeom>
          <a:noFill/>
        </p:spPr>
      </p:pic>
      <p:pic>
        <p:nvPicPr>
          <p:cNvPr id="4099" name="Picture 3" descr="C:\Documents and Settings\User\Desktop\just-married-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3000372"/>
            <a:ext cx="2125997" cy="202273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err="1" smtClean="0"/>
              <a:t>Tom</a:t>
            </a:r>
            <a:r>
              <a:rPr lang="tr-TR" dirty="0" smtClean="0"/>
              <a:t> has </a:t>
            </a:r>
            <a:r>
              <a:rPr lang="tr-TR" dirty="0" err="1" smtClean="0"/>
              <a:t>been</a:t>
            </a:r>
            <a:r>
              <a:rPr lang="tr-TR" dirty="0" smtClean="0"/>
              <a:t> at </a:t>
            </a:r>
            <a:r>
              <a:rPr lang="tr-TR" dirty="0" err="1" smtClean="0"/>
              <a:t>school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eight</a:t>
            </a:r>
            <a:r>
              <a:rPr lang="tr-TR" dirty="0" smtClean="0"/>
              <a:t> </a:t>
            </a:r>
            <a:r>
              <a:rPr lang="tr-TR" dirty="0" err="1" smtClean="0"/>
              <a:t>hours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been</a:t>
            </a:r>
            <a:r>
              <a:rPr lang="tr-TR" dirty="0" smtClean="0"/>
              <a:t> </a:t>
            </a:r>
            <a:r>
              <a:rPr lang="tr-TR" dirty="0" err="1" smtClean="0"/>
              <a:t>interesting</a:t>
            </a:r>
            <a:r>
              <a:rPr lang="tr-TR" dirty="0" smtClean="0"/>
              <a:t> in </a:t>
            </a:r>
            <a:r>
              <a:rPr lang="tr-TR" dirty="0" err="1" smtClean="0"/>
              <a:t>psychology</a:t>
            </a:r>
            <a:r>
              <a:rPr lang="tr-TR" dirty="0" smtClean="0"/>
              <a:t> since 2001</a:t>
            </a:r>
          </a:p>
          <a:p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brother</a:t>
            </a:r>
            <a:r>
              <a:rPr lang="tr-TR" dirty="0" smtClean="0"/>
              <a:t> has </a:t>
            </a:r>
            <a:r>
              <a:rPr lang="tr-TR" dirty="0" err="1" smtClean="0"/>
              <a:t>been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army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eight</a:t>
            </a:r>
            <a:r>
              <a:rPr lang="tr-TR" dirty="0" smtClean="0"/>
              <a:t> </a:t>
            </a:r>
            <a:r>
              <a:rPr lang="tr-TR" dirty="0" err="1" smtClean="0"/>
              <a:t>months</a:t>
            </a:r>
            <a:endParaRPr lang="tr-TR" dirty="0" smtClean="0"/>
          </a:p>
          <a:p>
            <a:r>
              <a:rPr lang="tr-TR" dirty="0" smtClean="0"/>
              <a:t>I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studied</a:t>
            </a:r>
            <a:r>
              <a:rPr lang="tr-TR" dirty="0" smtClean="0"/>
              <a:t> </a:t>
            </a:r>
            <a:r>
              <a:rPr lang="tr-TR" dirty="0" err="1" smtClean="0"/>
              <a:t>German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many</a:t>
            </a:r>
            <a:r>
              <a:rPr lang="tr-TR" dirty="0" smtClean="0"/>
              <a:t> </a:t>
            </a:r>
            <a:r>
              <a:rPr lang="tr-TR" dirty="0" err="1" smtClean="0"/>
              <a:t>years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Jonathan</a:t>
            </a:r>
            <a:r>
              <a:rPr lang="tr-TR" dirty="0" smtClean="0"/>
              <a:t> has </a:t>
            </a:r>
            <a:r>
              <a:rPr lang="tr-TR" dirty="0" err="1" smtClean="0"/>
              <a:t>lived</a:t>
            </a:r>
            <a:r>
              <a:rPr lang="tr-TR" dirty="0" smtClean="0"/>
              <a:t> </a:t>
            </a:r>
            <a:r>
              <a:rPr lang="tr-TR" dirty="0" err="1" smtClean="0"/>
              <a:t>here</a:t>
            </a:r>
            <a:r>
              <a:rPr lang="tr-TR" dirty="0" smtClean="0"/>
              <a:t> since he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three</a:t>
            </a:r>
            <a:r>
              <a:rPr lang="tr-TR" dirty="0" smtClean="0"/>
              <a:t> </a:t>
            </a:r>
            <a:r>
              <a:rPr lang="tr-TR" dirty="0" err="1" smtClean="0"/>
              <a:t>years</a:t>
            </a:r>
            <a:r>
              <a:rPr lang="tr-TR" dirty="0" smtClean="0"/>
              <a:t> </a:t>
            </a:r>
            <a:r>
              <a:rPr lang="tr-TR" dirty="0" err="1" smtClean="0"/>
              <a:t>old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Our</a:t>
            </a:r>
            <a:r>
              <a:rPr lang="tr-TR" dirty="0" smtClean="0"/>
              <a:t> </a:t>
            </a:r>
            <a:r>
              <a:rPr lang="tr-TR" dirty="0" err="1" smtClean="0"/>
              <a:t>teacher</a:t>
            </a:r>
            <a:r>
              <a:rPr lang="tr-TR" dirty="0" smtClean="0"/>
              <a:t> has </a:t>
            </a:r>
            <a:r>
              <a:rPr lang="tr-TR" dirty="0" err="1" smtClean="0"/>
              <a:t>been</a:t>
            </a:r>
            <a:r>
              <a:rPr lang="tr-TR" dirty="0" smtClean="0"/>
              <a:t> </a:t>
            </a:r>
            <a:r>
              <a:rPr lang="tr-TR" dirty="0" err="1" smtClean="0"/>
              <a:t>retired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a </a:t>
            </a:r>
            <a:r>
              <a:rPr lang="tr-TR" dirty="0" err="1" smtClean="0"/>
              <a:t>few</a:t>
            </a:r>
            <a:r>
              <a:rPr lang="tr-TR" dirty="0" smtClean="0"/>
              <a:t> </a:t>
            </a:r>
            <a:r>
              <a:rPr lang="tr-TR" dirty="0" err="1" smtClean="0"/>
              <a:t>years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6297634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tr-TR" sz="50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</a:t>
            </a:r>
            <a:r>
              <a:rPr lang="tr-TR" sz="50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eading</a:t>
            </a:r>
            <a:r>
              <a:rPr lang="tr-TR" sz="5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tr-TR" sz="50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the</a:t>
            </a:r>
            <a:r>
              <a:rPr lang="tr-TR" sz="5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tr-TR" sz="50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text</a:t>
            </a:r>
            <a:endParaRPr lang="tr-TR" sz="5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</a:t>
            </a:r>
            <a:r>
              <a:rPr lang="tr-TR" dirty="0" err="1" smtClean="0"/>
              <a:t>One</a:t>
            </a:r>
            <a:r>
              <a:rPr lang="tr-TR" dirty="0" smtClean="0"/>
              <a:t> </a:t>
            </a:r>
            <a:r>
              <a:rPr lang="tr-TR" dirty="0" err="1" smtClean="0"/>
              <a:t>day</a:t>
            </a:r>
            <a:r>
              <a:rPr lang="tr-TR" dirty="0" smtClean="0"/>
              <a:t>, a </a:t>
            </a:r>
            <a:r>
              <a:rPr lang="tr-TR" dirty="0" err="1" smtClean="0"/>
              <a:t>scorpion</a:t>
            </a:r>
            <a:r>
              <a:rPr lang="tr-TR" dirty="0" smtClean="0"/>
              <a:t> </a:t>
            </a:r>
            <a:r>
              <a:rPr lang="tr-TR" dirty="0" err="1" smtClean="0"/>
              <a:t>went</a:t>
            </a:r>
            <a:r>
              <a:rPr lang="tr-TR" dirty="0" smtClean="0"/>
              <a:t> on a </a:t>
            </a:r>
            <a:r>
              <a:rPr lang="tr-TR" dirty="0" err="1" smtClean="0"/>
              <a:t>journey</a:t>
            </a:r>
            <a:r>
              <a:rPr lang="tr-TR" dirty="0" smtClean="0"/>
              <a:t> </a:t>
            </a:r>
            <a:r>
              <a:rPr lang="tr-TR" dirty="0" err="1" smtClean="0"/>
              <a:t>through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forest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hills</a:t>
            </a:r>
            <a:r>
              <a:rPr lang="tr-TR" dirty="0" smtClean="0"/>
              <a:t>. He </a:t>
            </a:r>
            <a:r>
              <a:rPr lang="tr-TR" dirty="0" err="1" smtClean="0"/>
              <a:t>climbed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dirty="0" smtClean="0"/>
              <a:t> </a:t>
            </a:r>
            <a:r>
              <a:rPr lang="tr-TR" dirty="0" err="1" smtClean="0"/>
              <a:t>rocks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he </a:t>
            </a:r>
            <a:r>
              <a:rPr lang="tr-TR" dirty="0" err="1" smtClean="0"/>
              <a:t>reached</a:t>
            </a:r>
            <a:r>
              <a:rPr lang="tr-TR" dirty="0" smtClean="0"/>
              <a:t> a </a:t>
            </a:r>
            <a:r>
              <a:rPr lang="tr-TR" dirty="0" err="1" smtClean="0"/>
              <a:t>river</a:t>
            </a:r>
            <a:r>
              <a:rPr lang="tr-TR" dirty="0" smtClean="0"/>
              <a:t>. He </a:t>
            </a:r>
            <a:r>
              <a:rPr lang="tr-TR" dirty="0" err="1" smtClean="0"/>
              <a:t>didn’t</a:t>
            </a:r>
            <a:r>
              <a:rPr lang="tr-TR" dirty="0" smtClean="0"/>
              <a:t> </a:t>
            </a:r>
            <a:r>
              <a:rPr lang="tr-TR" dirty="0" err="1" smtClean="0"/>
              <a:t>know</a:t>
            </a:r>
            <a:r>
              <a:rPr lang="tr-TR" dirty="0" smtClean="0"/>
              <a:t> </a:t>
            </a:r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swim</a:t>
            </a:r>
            <a:r>
              <a:rPr lang="tr-TR" dirty="0" smtClean="0"/>
              <a:t>,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could</a:t>
            </a:r>
            <a:r>
              <a:rPr lang="tr-TR" dirty="0" smtClean="0"/>
              <a:t> not </a:t>
            </a:r>
            <a:r>
              <a:rPr lang="tr-TR" dirty="0" err="1" smtClean="0"/>
              <a:t>see</a:t>
            </a:r>
            <a:r>
              <a:rPr lang="tr-TR" dirty="0" smtClean="0"/>
              <a:t> </a:t>
            </a:r>
            <a:r>
              <a:rPr lang="tr-TR" dirty="0" err="1" smtClean="0"/>
              <a:t>any</a:t>
            </a:r>
            <a:r>
              <a:rPr lang="tr-TR" dirty="0" smtClean="0"/>
              <a:t> </a:t>
            </a:r>
            <a:r>
              <a:rPr lang="tr-TR" dirty="0" err="1" smtClean="0"/>
              <a:t>way</a:t>
            </a:r>
            <a:r>
              <a:rPr lang="tr-TR" dirty="0" smtClean="0"/>
              <a:t> </a:t>
            </a:r>
            <a:r>
              <a:rPr lang="tr-TR" dirty="0" err="1" smtClean="0"/>
              <a:t>across</a:t>
            </a:r>
            <a:r>
              <a:rPr lang="tr-TR" dirty="0" smtClean="0"/>
              <a:t>. </a:t>
            </a:r>
            <a:r>
              <a:rPr lang="tr-TR" dirty="0" err="1" smtClean="0"/>
              <a:t>Suddenly</a:t>
            </a:r>
            <a:r>
              <a:rPr lang="tr-TR" dirty="0" smtClean="0"/>
              <a:t>, he </a:t>
            </a:r>
            <a:r>
              <a:rPr lang="tr-TR" dirty="0" err="1" smtClean="0"/>
              <a:t>saw</a:t>
            </a:r>
            <a:r>
              <a:rPr lang="tr-TR" dirty="0" smtClean="0"/>
              <a:t> a </a:t>
            </a:r>
            <a:r>
              <a:rPr lang="tr-TR" dirty="0" err="1" smtClean="0"/>
              <a:t>frog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side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river</a:t>
            </a:r>
            <a:r>
              <a:rPr lang="tr-TR" dirty="0" smtClean="0"/>
              <a:t>. He </a:t>
            </a:r>
            <a:r>
              <a:rPr lang="tr-TR" dirty="0" err="1" smtClean="0"/>
              <a:t>decided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ask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frog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help</a:t>
            </a:r>
            <a:r>
              <a:rPr lang="tr-TR" dirty="0" smtClean="0"/>
              <a:t> </a:t>
            </a:r>
            <a:r>
              <a:rPr lang="tr-TR" dirty="0" err="1" smtClean="0"/>
              <a:t>getting</a:t>
            </a:r>
            <a:r>
              <a:rPr lang="tr-TR" dirty="0" smtClean="0"/>
              <a:t> </a:t>
            </a:r>
            <a:r>
              <a:rPr lang="tr-TR" dirty="0" err="1" smtClean="0"/>
              <a:t>across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5122" name="Picture 2" descr="C:\Documents and Settings\User\Desktop\52045_scorpion&amp;fro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44401"/>
            <a:ext cx="4786346" cy="331359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sz="3500" dirty="0" smtClean="0"/>
              <a:t>    ‘’</a:t>
            </a:r>
            <a:r>
              <a:rPr lang="tr-TR" sz="3500" dirty="0" err="1" smtClean="0"/>
              <a:t>Hellooo</a:t>
            </a:r>
            <a:r>
              <a:rPr lang="tr-TR" sz="3500" dirty="0" smtClean="0"/>
              <a:t> </a:t>
            </a:r>
            <a:r>
              <a:rPr lang="tr-TR" sz="3500" dirty="0" err="1" smtClean="0"/>
              <a:t>Mr</a:t>
            </a:r>
            <a:r>
              <a:rPr lang="tr-TR" sz="3500" dirty="0" smtClean="0"/>
              <a:t> </a:t>
            </a:r>
            <a:r>
              <a:rPr lang="tr-TR" sz="3500" dirty="0" err="1" smtClean="0"/>
              <a:t>Frog</a:t>
            </a:r>
            <a:r>
              <a:rPr lang="tr-TR" sz="3500" dirty="0" smtClean="0"/>
              <a:t>!’’ </a:t>
            </a:r>
            <a:r>
              <a:rPr lang="tr-TR" sz="3500" dirty="0" err="1" smtClean="0"/>
              <a:t>called</a:t>
            </a:r>
            <a:r>
              <a:rPr lang="tr-TR" sz="3500" dirty="0" smtClean="0"/>
              <a:t> </a:t>
            </a:r>
            <a:r>
              <a:rPr lang="tr-TR" sz="3500" dirty="0" err="1" smtClean="0"/>
              <a:t>the</a:t>
            </a:r>
            <a:r>
              <a:rPr lang="tr-TR" sz="3500" dirty="0" smtClean="0"/>
              <a:t> </a:t>
            </a:r>
            <a:r>
              <a:rPr lang="tr-TR" sz="3500" dirty="0" err="1" smtClean="0"/>
              <a:t>scorpion</a:t>
            </a:r>
            <a:r>
              <a:rPr lang="tr-TR" sz="3500" dirty="0" smtClean="0"/>
              <a:t> </a:t>
            </a:r>
            <a:r>
              <a:rPr lang="tr-TR" sz="3500" dirty="0" err="1" smtClean="0"/>
              <a:t>across</a:t>
            </a:r>
            <a:r>
              <a:rPr lang="tr-TR" sz="3500" dirty="0" smtClean="0"/>
              <a:t> </a:t>
            </a:r>
            <a:r>
              <a:rPr lang="tr-TR" sz="3500" dirty="0" err="1" smtClean="0"/>
              <a:t>the</a:t>
            </a:r>
            <a:r>
              <a:rPr lang="tr-TR" sz="3500" dirty="0" smtClean="0"/>
              <a:t> </a:t>
            </a:r>
            <a:r>
              <a:rPr lang="tr-TR" sz="3500" dirty="0" err="1" smtClean="0"/>
              <a:t>water</a:t>
            </a:r>
            <a:r>
              <a:rPr lang="tr-TR" sz="3500" dirty="0" smtClean="0"/>
              <a:t>, ‘’</a:t>
            </a:r>
            <a:r>
              <a:rPr lang="tr-TR" sz="3500" dirty="0" err="1" smtClean="0"/>
              <a:t>Would</a:t>
            </a:r>
            <a:r>
              <a:rPr lang="tr-TR" sz="3500" dirty="0" smtClean="0"/>
              <a:t> </a:t>
            </a:r>
            <a:r>
              <a:rPr lang="tr-TR" sz="3500" dirty="0" err="1" smtClean="0"/>
              <a:t>you</a:t>
            </a:r>
            <a:r>
              <a:rPr lang="tr-TR" sz="3500" dirty="0" smtClean="0"/>
              <a:t> </a:t>
            </a:r>
            <a:r>
              <a:rPr lang="tr-TR" sz="3500" dirty="0" err="1" smtClean="0"/>
              <a:t>give</a:t>
            </a:r>
            <a:r>
              <a:rPr lang="tr-TR" sz="3500" dirty="0" smtClean="0"/>
              <a:t> </a:t>
            </a:r>
            <a:r>
              <a:rPr lang="tr-TR" sz="3500" dirty="0" err="1" smtClean="0"/>
              <a:t>me</a:t>
            </a:r>
            <a:r>
              <a:rPr lang="tr-TR" sz="3500" dirty="0" smtClean="0"/>
              <a:t> a </a:t>
            </a:r>
            <a:r>
              <a:rPr lang="tr-TR" sz="3500" dirty="0" err="1" smtClean="0"/>
              <a:t>ride</a:t>
            </a:r>
            <a:r>
              <a:rPr lang="tr-TR" sz="3500" dirty="0" smtClean="0"/>
              <a:t> on </a:t>
            </a:r>
            <a:r>
              <a:rPr lang="tr-TR" sz="3500" dirty="0" err="1" smtClean="0"/>
              <a:t>your</a:t>
            </a:r>
            <a:r>
              <a:rPr lang="tr-TR" sz="3500" dirty="0" smtClean="0"/>
              <a:t> </a:t>
            </a:r>
            <a:r>
              <a:rPr lang="tr-TR" sz="3500" dirty="0" err="1" smtClean="0"/>
              <a:t>back</a:t>
            </a:r>
            <a:r>
              <a:rPr lang="tr-TR" sz="3500" dirty="0" smtClean="0"/>
              <a:t> </a:t>
            </a:r>
            <a:r>
              <a:rPr lang="tr-TR" sz="3500" dirty="0" err="1" smtClean="0"/>
              <a:t>across</a:t>
            </a:r>
            <a:r>
              <a:rPr lang="tr-TR" sz="3500" dirty="0" smtClean="0"/>
              <a:t> </a:t>
            </a:r>
            <a:r>
              <a:rPr lang="tr-TR" sz="3500" dirty="0" err="1" smtClean="0"/>
              <a:t>the</a:t>
            </a:r>
            <a:r>
              <a:rPr lang="tr-TR" sz="3500" dirty="0" smtClean="0"/>
              <a:t> </a:t>
            </a:r>
            <a:r>
              <a:rPr lang="tr-TR" sz="3500" dirty="0" err="1" smtClean="0"/>
              <a:t>river</a:t>
            </a:r>
            <a:r>
              <a:rPr lang="tr-TR" sz="3500" dirty="0" smtClean="0"/>
              <a:t>?’’ 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sz="3500" dirty="0" smtClean="0"/>
              <a:t>‘’ </a:t>
            </a:r>
            <a:r>
              <a:rPr lang="tr-TR" sz="3500" dirty="0" err="1" smtClean="0"/>
              <a:t>Well</a:t>
            </a:r>
            <a:r>
              <a:rPr lang="tr-TR" sz="3500" dirty="0" smtClean="0"/>
              <a:t> </a:t>
            </a:r>
            <a:r>
              <a:rPr lang="tr-TR" sz="3500" dirty="0" err="1" smtClean="0"/>
              <a:t>now</a:t>
            </a:r>
            <a:r>
              <a:rPr lang="tr-TR" sz="3500" dirty="0" smtClean="0"/>
              <a:t>, </a:t>
            </a:r>
            <a:r>
              <a:rPr lang="tr-TR" sz="3500" dirty="0" err="1" smtClean="0"/>
              <a:t>Mr</a:t>
            </a:r>
            <a:r>
              <a:rPr lang="tr-TR" sz="3500" dirty="0" smtClean="0"/>
              <a:t>, </a:t>
            </a:r>
            <a:r>
              <a:rPr lang="tr-TR" sz="3500" dirty="0" err="1" smtClean="0"/>
              <a:t>Scorpion</a:t>
            </a:r>
            <a:r>
              <a:rPr lang="tr-TR" sz="3500" dirty="0" smtClean="0"/>
              <a:t>! </a:t>
            </a:r>
            <a:r>
              <a:rPr lang="tr-TR" sz="3500" dirty="0" err="1" smtClean="0"/>
              <a:t>How</a:t>
            </a:r>
            <a:r>
              <a:rPr lang="tr-TR" sz="3500" dirty="0" smtClean="0"/>
              <a:t> do I </a:t>
            </a:r>
            <a:r>
              <a:rPr lang="tr-TR" sz="3500" dirty="0" err="1" smtClean="0"/>
              <a:t>know</a:t>
            </a:r>
            <a:r>
              <a:rPr lang="tr-TR" sz="3500" dirty="0" smtClean="0"/>
              <a:t> that </a:t>
            </a:r>
            <a:r>
              <a:rPr lang="tr-TR" sz="3500" dirty="0" err="1" smtClean="0"/>
              <a:t>if</a:t>
            </a:r>
            <a:r>
              <a:rPr lang="tr-TR" sz="3500" dirty="0" smtClean="0"/>
              <a:t> ı </a:t>
            </a:r>
            <a:r>
              <a:rPr lang="tr-TR" sz="3500" dirty="0" err="1" smtClean="0"/>
              <a:t>try</a:t>
            </a:r>
            <a:r>
              <a:rPr lang="tr-TR" sz="3500" dirty="0" smtClean="0"/>
              <a:t> </a:t>
            </a:r>
            <a:r>
              <a:rPr lang="tr-TR" sz="3500" dirty="0" err="1" smtClean="0"/>
              <a:t>to</a:t>
            </a:r>
            <a:r>
              <a:rPr lang="tr-TR" sz="3500" dirty="0" smtClean="0"/>
              <a:t> </a:t>
            </a:r>
            <a:r>
              <a:rPr lang="tr-TR" sz="3500" dirty="0" err="1" smtClean="0"/>
              <a:t>help</a:t>
            </a:r>
            <a:r>
              <a:rPr lang="tr-TR" sz="3500" dirty="0" smtClean="0"/>
              <a:t> </a:t>
            </a:r>
            <a:r>
              <a:rPr lang="tr-TR" sz="3500" dirty="0" err="1" smtClean="0"/>
              <a:t>you</a:t>
            </a:r>
            <a:r>
              <a:rPr lang="tr-TR" sz="3500" dirty="0" smtClean="0"/>
              <a:t>, </a:t>
            </a:r>
            <a:r>
              <a:rPr lang="tr-TR" sz="3500" dirty="0" err="1" smtClean="0"/>
              <a:t>you</a:t>
            </a:r>
            <a:r>
              <a:rPr lang="tr-TR" sz="3500" dirty="0" smtClean="0"/>
              <a:t> </a:t>
            </a:r>
            <a:r>
              <a:rPr lang="tr-TR" sz="3500" dirty="0" err="1" smtClean="0"/>
              <a:t>won’t</a:t>
            </a:r>
            <a:r>
              <a:rPr lang="tr-TR" sz="3500" dirty="0" smtClean="0"/>
              <a:t> </a:t>
            </a:r>
            <a:r>
              <a:rPr lang="tr-TR" sz="3500" dirty="0" err="1" smtClean="0"/>
              <a:t>try</a:t>
            </a:r>
            <a:r>
              <a:rPr lang="tr-TR" sz="3500" dirty="0" smtClean="0"/>
              <a:t> </a:t>
            </a:r>
            <a:r>
              <a:rPr lang="tr-TR" sz="3500" dirty="0" err="1" smtClean="0"/>
              <a:t>to</a:t>
            </a:r>
            <a:r>
              <a:rPr lang="tr-TR" sz="3500" dirty="0" smtClean="0"/>
              <a:t> </a:t>
            </a:r>
            <a:r>
              <a:rPr lang="tr-TR" sz="3500" dirty="0" err="1" smtClean="0"/>
              <a:t>kill</a:t>
            </a:r>
            <a:r>
              <a:rPr lang="tr-TR" sz="3500" dirty="0" smtClean="0"/>
              <a:t> </a:t>
            </a:r>
            <a:r>
              <a:rPr lang="tr-TR" sz="3500" dirty="0" err="1" smtClean="0"/>
              <a:t>me</a:t>
            </a:r>
            <a:r>
              <a:rPr lang="tr-TR" sz="3500" dirty="0" smtClean="0"/>
              <a:t>?’’ </a:t>
            </a:r>
            <a:r>
              <a:rPr lang="tr-TR" sz="3500" dirty="0" err="1" smtClean="0"/>
              <a:t>asked</a:t>
            </a:r>
            <a:r>
              <a:rPr lang="tr-TR" sz="3500" dirty="0" smtClean="0"/>
              <a:t> </a:t>
            </a:r>
            <a:r>
              <a:rPr lang="tr-TR" sz="3500" dirty="0" err="1" smtClean="0"/>
              <a:t>the</a:t>
            </a:r>
            <a:r>
              <a:rPr lang="tr-TR" sz="3500" dirty="0" smtClean="0"/>
              <a:t> </a:t>
            </a:r>
            <a:r>
              <a:rPr lang="tr-TR" sz="3500" dirty="0" err="1" smtClean="0"/>
              <a:t>frog</a:t>
            </a:r>
            <a:r>
              <a:rPr lang="tr-TR" sz="3500" dirty="0" smtClean="0"/>
              <a:t> </a:t>
            </a:r>
            <a:r>
              <a:rPr lang="tr-TR" sz="3500" dirty="0" err="1" smtClean="0"/>
              <a:t>hesitantly</a:t>
            </a:r>
            <a:r>
              <a:rPr lang="tr-TR" sz="3500" dirty="0" smtClean="0"/>
              <a:t>.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</a:t>
            </a:r>
            <a:endParaRPr lang="tr-TR" dirty="0"/>
          </a:p>
        </p:txBody>
      </p:sp>
      <p:pic>
        <p:nvPicPr>
          <p:cNvPr id="6146" name="Picture 2" descr="C:\Documents and Settings\User\Desktop\FROG &amp; SCORP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857232"/>
            <a:ext cx="4000528" cy="266701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/>
              <a:t>       ‘’</a:t>
            </a:r>
            <a:r>
              <a:rPr lang="tr-TR" dirty="0" err="1" smtClean="0"/>
              <a:t>Because</a:t>
            </a:r>
            <a:r>
              <a:rPr lang="tr-TR" dirty="0" smtClean="0"/>
              <a:t>, ‘’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scorpion</a:t>
            </a:r>
            <a:r>
              <a:rPr lang="tr-TR" dirty="0" smtClean="0"/>
              <a:t> </a:t>
            </a:r>
            <a:r>
              <a:rPr lang="tr-TR" dirty="0" err="1" smtClean="0"/>
              <a:t>replied</a:t>
            </a:r>
            <a:r>
              <a:rPr lang="tr-TR" dirty="0" smtClean="0"/>
              <a:t>,‘’ ‘’</a:t>
            </a:r>
            <a:r>
              <a:rPr lang="tr-TR" dirty="0" err="1" smtClean="0"/>
              <a:t>If</a:t>
            </a:r>
            <a:r>
              <a:rPr lang="tr-TR" dirty="0" smtClean="0"/>
              <a:t> I </a:t>
            </a:r>
            <a:r>
              <a:rPr lang="tr-TR" dirty="0" err="1" smtClean="0"/>
              <a:t>try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kill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, </a:t>
            </a:r>
            <a:r>
              <a:rPr lang="tr-TR" dirty="0" err="1" smtClean="0"/>
              <a:t>then</a:t>
            </a:r>
            <a:r>
              <a:rPr lang="tr-TR" dirty="0" smtClean="0"/>
              <a:t> I </a:t>
            </a:r>
            <a:r>
              <a:rPr lang="tr-TR" dirty="0" err="1" smtClean="0"/>
              <a:t>would</a:t>
            </a:r>
            <a:r>
              <a:rPr lang="tr-TR" dirty="0" smtClean="0"/>
              <a:t> </a:t>
            </a:r>
            <a:r>
              <a:rPr lang="tr-TR" dirty="0" err="1" smtClean="0"/>
              <a:t>die</a:t>
            </a:r>
            <a:r>
              <a:rPr lang="tr-TR" dirty="0" smtClean="0"/>
              <a:t> </a:t>
            </a:r>
            <a:r>
              <a:rPr lang="tr-TR" dirty="0" err="1" smtClean="0"/>
              <a:t>too</a:t>
            </a:r>
            <a:r>
              <a:rPr lang="tr-TR" dirty="0" smtClean="0"/>
              <a:t>, </a:t>
            </a:r>
            <a:r>
              <a:rPr lang="tr-TR" dirty="0" err="1" smtClean="0"/>
              <a:t>because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see</a:t>
            </a:r>
            <a:r>
              <a:rPr lang="tr-TR" dirty="0" smtClean="0"/>
              <a:t> I </a:t>
            </a:r>
            <a:r>
              <a:rPr lang="tr-TR" dirty="0" err="1" smtClean="0"/>
              <a:t>cannot</a:t>
            </a:r>
            <a:r>
              <a:rPr lang="tr-TR" dirty="0" smtClean="0"/>
              <a:t> </a:t>
            </a:r>
            <a:r>
              <a:rPr lang="tr-TR" dirty="0" err="1" smtClean="0"/>
              <a:t>swim</a:t>
            </a:r>
            <a:r>
              <a:rPr lang="tr-TR" dirty="0" smtClean="0"/>
              <a:t>!’’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</a:t>
            </a:r>
            <a:r>
              <a:rPr lang="tr-TR" dirty="0" err="1" smtClean="0"/>
              <a:t>Now</a:t>
            </a:r>
            <a:r>
              <a:rPr lang="tr-TR" dirty="0" smtClean="0"/>
              <a:t>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seemed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make</a:t>
            </a:r>
            <a:r>
              <a:rPr lang="tr-TR" dirty="0" smtClean="0"/>
              <a:t> sense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frog</a:t>
            </a:r>
            <a:r>
              <a:rPr lang="tr-TR" dirty="0" smtClean="0"/>
              <a:t>. But he </a:t>
            </a:r>
            <a:r>
              <a:rPr lang="tr-TR" dirty="0" err="1" smtClean="0"/>
              <a:t>asked</a:t>
            </a:r>
            <a:r>
              <a:rPr lang="tr-TR" dirty="0" smtClean="0"/>
              <a:t>. ‘’</a:t>
            </a:r>
            <a:r>
              <a:rPr lang="tr-TR" dirty="0" err="1" smtClean="0"/>
              <a:t>How</a:t>
            </a:r>
            <a:r>
              <a:rPr lang="tr-TR" dirty="0" smtClean="0"/>
              <a:t> do I </a:t>
            </a:r>
            <a:r>
              <a:rPr lang="tr-TR" dirty="0" err="1" smtClean="0"/>
              <a:t>know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won’t</a:t>
            </a:r>
            <a:r>
              <a:rPr lang="tr-TR" dirty="0" smtClean="0"/>
              <a:t> </a:t>
            </a:r>
            <a:r>
              <a:rPr lang="tr-TR" dirty="0" err="1" smtClean="0"/>
              <a:t>just</a:t>
            </a:r>
            <a:r>
              <a:rPr lang="tr-TR" dirty="0" smtClean="0"/>
              <a:t> </a:t>
            </a:r>
            <a:r>
              <a:rPr lang="tr-TR" dirty="0" err="1" smtClean="0"/>
              <a:t>wait</a:t>
            </a:r>
            <a:r>
              <a:rPr lang="tr-TR" dirty="0" smtClean="0"/>
              <a:t> </a:t>
            </a:r>
            <a:r>
              <a:rPr lang="tr-TR" dirty="0" err="1" smtClean="0"/>
              <a:t>till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get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side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then</a:t>
            </a:r>
            <a:r>
              <a:rPr lang="tr-TR" dirty="0" smtClean="0"/>
              <a:t> </a:t>
            </a:r>
            <a:r>
              <a:rPr lang="tr-TR" dirty="0" err="1" smtClean="0"/>
              <a:t>kill</a:t>
            </a:r>
            <a:r>
              <a:rPr lang="tr-TR" dirty="0" smtClean="0"/>
              <a:t> </a:t>
            </a:r>
            <a:r>
              <a:rPr lang="tr-TR" dirty="0" err="1" smtClean="0"/>
              <a:t>me</a:t>
            </a:r>
            <a:r>
              <a:rPr lang="tr-TR" dirty="0" smtClean="0"/>
              <a:t>?’’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7170" name="Picture 2" descr="C:\Documents and Settings\User\Desktop\scorpion_and_the_fr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214422"/>
            <a:ext cx="3071834" cy="223488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/>
              <a:t>  ‘’ </a:t>
            </a:r>
            <a:r>
              <a:rPr lang="tr-TR" dirty="0" err="1" smtClean="0"/>
              <a:t>Ahh</a:t>
            </a:r>
            <a:r>
              <a:rPr lang="tr-TR" dirty="0" smtClean="0"/>
              <a:t>…,’’ </a:t>
            </a:r>
            <a:r>
              <a:rPr lang="tr-TR" dirty="0" err="1" smtClean="0"/>
              <a:t>said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scorpion</a:t>
            </a:r>
            <a:r>
              <a:rPr lang="tr-TR" dirty="0" smtClean="0"/>
              <a:t>, ‘’</a:t>
            </a:r>
            <a:r>
              <a:rPr lang="tr-TR" dirty="0" err="1" smtClean="0"/>
              <a:t>Because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see</a:t>
            </a:r>
            <a:r>
              <a:rPr lang="tr-TR" dirty="0" smtClean="0"/>
              <a:t>, </a:t>
            </a:r>
            <a:r>
              <a:rPr lang="tr-TR" dirty="0" err="1" smtClean="0"/>
              <a:t>once</a:t>
            </a:r>
            <a:r>
              <a:rPr lang="tr-TR" dirty="0" smtClean="0"/>
              <a:t> </a:t>
            </a:r>
            <a:r>
              <a:rPr lang="tr-TR" dirty="0" err="1" smtClean="0"/>
              <a:t>you’ve</a:t>
            </a:r>
            <a:r>
              <a:rPr lang="tr-TR" dirty="0" smtClean="0"/>
              <a:t> </a:t>
            </a:r>
            <a:r>
              <a:rPr lang="tr-TR" dirty="0" err="1" smtClean="0"/>
              <a:t>taken</a:t>
            </a:r>
            <a:r>
              <a:rPr lang="tr-TR" dirty="0" smtClean="0"/>
              <a:t> </a:t>
            </a:r>
            <a:r>
              <a:rPr lang="tr-TR" dirty="0" err="1" smtClean="0"/>
              <a:t>me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other</a:t>
            </a:r>
            <a:r>
              <a:rPr lang="tr-TR" dirty="0" smtClean="0"/>
              <a:t> </a:t>
            </a:r>
            <a:r>
              <a:rPr lang="tr-TR" dirty="0" err="1" smtClean="0"/>
              <a:t>side</a:t>
            </a:r>
            <a:r>
              <a:rPr lang="tr-TR" dirty="0" smtClean="0"/>
              <a:t> of </a:t>
            </a:r>
            <a:r>
              <a:rPr lang="tr-TR" dirty="0" err="1" smtClean="0"/>
              <a:t>this</a:t>
            </a:r>
            <a:r>
              <a:rPr lang="tr-TR" dirty="0" smtClean="0"/>
              <a:t> </a:t>
            </a:r>
            <a:r>
              <a:rPr lang="tr-TR" dirty="0" err="1" smtClean="0"/>
              <a:t>river</a:t>
            </a:r>
            <a:r>
              <a:rPr lang="tr-TR" dirty="0" smtClean="0"/>
              <a:t>, I </a:t>
            </a:r>
            <a:r>
              <a:rPr lang="tr-TR" dirty="0" err="1" smtClean="0"/>
              <a:t>will</a:t>
            </a:r>
            <a:r>
              <a:rPr lang="tr-TR" dirty="0" smtClean="0"/>
              <a:t> be </a:t>
            </a:r>
            <a:r>
              <a:rPr lang="tr-TR" dirty="0" err="1" smtClean="0"/>
              <a:t>so</a:t>
            </a:r>
            <a:r>
              <a:rPr lang="tr-TR" dirty="0" smtClean="0"/>
              <a:t> </a:t>
            </a:r>
            <a:r>
              <a:rPr lang="tr-TR" dirty="0" err="1" smtClean="0"/>
              <a:t>grateful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your</a:t>
            </a:r>
            <a:r>
              <a:rPr lang="tr-TR" dirty="0" smtClean="0"/>
              <a:t> </a:t>
            </a:r>
            <a:r>
              <a:rPr lang="tr-TR" dirty="0" err="1" smtClean="0"/>
              <a:t>help</a:t>
            </a:r>
            <a:r>
              <a:rPr lang="tr-TR" dirty="0" smtClean="0"/>
              <a:t>, </a:t>
            </a:r>
            <a:r>
              <a:rPr lang="tr-TR" dirty="0" err="1" smtClean="0"/>
              <a:t>and</a:t>
            </a:r>
            <a:r>
              <a:rPr lang="tr-TR" dirty="0" smtClean="0"/>
              <a:t> it </a:t>
            </a:r>
            <a:r>
              <a:rPr lang="tr-TR" dirty="0" err="1" smtClean="0"/>
              <a:t>wouldn’t</a:t>
            </a:r>
            <a:r>
              <a:rPr lang="tr-TR" dirty="0" smtClean="0"/>
              <a:t> be </a:t>
            </a:r>
            <a:r>
              <a:rPr lang="tr-TR" dirty="0" err="1" smtClean="0"/>
              <a:t>fair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kill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’’. </a:t>
            </a:r>
            <a:r>
              <a:rPr lang="tr-TR" dirty="0" err="1" smtClean="0"/>
              <a:t>So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frog</a:t>
            </a:r>
            <a:r>
              <a:rPr lang="tr-TR" dirty="0" smtClean="0"/>
              <a:t> </a:t>
            </a:r>
            <a:r>
              <a:rPr lang="tr-TR" dirty="0" err="1" smtClean="0"/>
              <a:t>agreed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take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scorpion</a:t>
            </a:r>
            <a:r>
              <a:rPr lang="tr-TR" dirty="0" smtClean="0"/>
              <a:t> </a:t>
            </a:r>
            <a:r>
              <a:rPr lang="tr-TR" dirty="0" err="1" smtClean="0"/>
              <a:t>across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river</a:t>
            </a:r>
            <a:r>
              <a:rPr lang="tr-TR" dirty="0" smtClean="0"/>
              <a:t>.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scorpion</a:t>
            </a:r>
            <a:r>
              <a:rPr lang="tr-TR" dirty="0" smtClean="0"/>
              <a:t> </a:t>
            </a:r>
            <a:r>
              <a:rPr lang="tr-TR" dirty="0" err="1" smtClean="0"/>
              <a:t>crawled</a:t>
            </a:r>
            <a:r>
              <a:rPr lang="tr-TR" dirty="0" smtClean="0"/>
              <a:t> </a:t>
            </a:r>
            <a:r>
              <a:rPr lang="tr-TR" dirty="0" err="1" smtClean="0"/>
              <a:t>onto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frog’s</a:t>
            </a:r>
            <a:r>
              <a:rPr lang="tr-TR" dirty="0" smtClean="0"/>
              <a:t> </a:t>
            </a:r>
            <a:r>
              <a:rPr lang="tr-TR" dirty="0" err="1" smtClean="0"/>
              <a:t>back</a:t>
            </a:r>
            <a:r>
              <a:rPr lang="tr-TR" dirty="0" smtClean="0"/>
              <a:t>, </a:t>
            </a:r>
            <a:r>
              <a:rPr lang="tr-TR" dirty="0" err="1" smtClean="0"/>
              <a:t>and</a:t>
            </a:r>
            <a:r>
              <a:rPr lang="tr-TR" dirty="0" smtClean="0"/>
              <a:t> 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frog</a:t>
            </a:r>
            <a:r>
              <a:rPr lang="tr-TR" dirty="0" smtClean="0"/>
              <a:t> </a:t>
            </a:r>
            <a:r>
              <a:rPr lang="tr-TR" dirty="0" err="1" smtClean="0"/>
              <a:t>slid</a:t>
            </a:r>
            <a:r>
              <a:rPr lang="tr-TR" dirty="0" smtClean="0"/>
              <a:t> </a:t>
            </a:r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river</a:t>
            </a:r>
            <a:r>
              <a:rPr lang="tr-TR" dirty="0" smtClean="0"/>
              <a:t>. </a:t>
            </a:r>
            <a:r>
              <a:rPr lang="tr-TR" dirty="0" err="1" smtClean="0"/>
              <a:t>Halfway</a:t>
            </a:r>
            <a:r>
              <a:rPr lang="tr-TR" dirty="0" smtClean="0"/>
              <a:t> </a:t>
            </a:r>
            <a:r>
              <a:rPr lang="tr-TR" dirty="0" err="1" smtClean="0"/>
              <a:t>across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river</a:t>
            </a:r>
            <a:r>
              <a:rPr lang="tr-TR" dirty="0" smtClean="0"/>
              <a:t>,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frog</a:t>
            </a:r>
            <a:r>
              <a:rPr lang="tr-TR" dirty="0" smtClean="0"/>
              <a:t> </a:t>
            </a:r>
            <a:r>
              <a:rPr lang="tr-TR" dirty="0" err="1" smtClean="0"/>
              <a:t>suddenly</a:t>
            </a:r>
            <a:r>
              <a:rPr lang="tr-TR" dirty="0" smtClean="0"/>
              <a:t> </a:t>
            </a:r>
            <a:r>
              <a:rPr lang="tr-TR" dirty="0" err="1" smtClean="0"/>
              <a:t>felt</a:t>
            </a:r>
            <a:r>
              <a:rPr lang="tr-TR" dirty="0" smtClean="0"/>
              <a:t> a </a:t>
            </a:r>
            <a:r>
              <a:rPr lang="tr-TR" dirty="0" err="1" smtClean="0"/>
              <a:t>sharp</a:t>
            </a:r>
            <a:r>
              <a:rPr lang="tr-TR" dirty="0" smtClean="0"/>
              <a:t> </a:t>
            </a:r>
            <a:r>
              <a:rPr lang="tr-TR" dirty="0" err="1" smtClean="0"/>
              <a:t>sting</a:t>
            </a:r>
            <a:r>
              <a:rPr lang="tr-TR" dirty="0" smtClean="0"/>
              <a:t> in his </a:t>
            </a:r>
            <a:r>
              <a:rPr lang="tr-TR" dirty="0" err="1" smtClean="0"/>
              <a:t>back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out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corner</a:t>
            </a:r>
            <a:r>
              <a:rPr lang="tr-TR" dirty="0" smtClean="0"/>
              <a:t> of his </a:t>
            </a:r>
            <a:r>
              <a:rPr lang="tr-TR" dirty="0" err="1" smtClean="0"/>
              <a:t>eye</a:t>
            </a:r>
            <a:r>
              <a:rPr lang="tr-TR" dirty="0" smtClean="0"/>
              <a:t>, </a:t>
            </a:r>
            <a:r>
              <a:rPr lang="tr-TR" dirty="0" err="1" smtClean="0"/>
              <a:t>saw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scorpion</a:t>
            </a:r>
            <a:r>
              <a:rPr lang="tr-TR" dirty="0" smtClean="0"/>
              <a:t> </a:t>
            </a:r>
            <a:r>
              <a:rPr lang="tr-TR" dirty="0" err="1" smtClean="0"/>
              <a:t>remove</a:t>
            </a:r>
            <a:r>
              <a:rPr lang="tr-TR" dirty="0" smtClean="0"/>
              <a:t> his </a:t>
            </a:r>
            <a:r>
              <a:rPr lang="tr-TR" dirty="0" err="1" smtClean="0"/>
              <a:t>stinger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frog’s</a:t>
            </a:r>
            <a:r>
              <a:rPr lang="tr-TR" dirty="0" smtClean="0"/>
              <a:t> </a:t>
            </a:r>
            <a:r>
              <a:rPr lang="tr-TR" dirty="0" err="1" smtClean="0"/>
              <a:t>back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1026" name="Picture 2" descr="C:\Documents and Settings\User\Desktop\scorra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404417"/>
            <a:ext cx="5715040" cy="245358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SUCCESS STORIES</a:t>
            </a:r>
            <a:endParaRPr lang="tr-TR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/>
              <a:t> ‘’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fool</a:t>
            </a:r>
            <a:r>
              <a:rPr lang="tr-TR" dirty="0" smtClean="0"/>
              <a:t>!’’ </a:t>
            </a:r>
            <a:r>
              <a:rPr lang="tr-TR" dirty="0" err="1" smtClean="0"/>
              <a:t>croaked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frog</a:t>
            </a:r>
            <a:r>
              <a:rPr lang="tr-TR" dirty="0" smtClean="0"/>
              <a:t>. ‘’</a:t>
            </a:r>
            <a:r>
              <a:rPr lang="tr-TR" dirty="0" err="1" smtClean="0"/>
              <a:t>Now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</a:t>
            </a:r>
            <a:r>
              <a:rPr lang="tr-TR" dirty="0" err="1" smtClean="0"/>
              <a:t>both</a:t>
            </a:r>
            <a:r>
              <a:rPr lang="tr-TR" dirty="0" smtClean="0"/>
              <a:t> </a:t>
            </a:r>
            <a:r>
              <a:rPr lang="tr-TR" dirty="0" err="1" smtClean="0"/>
              <a:t>die</a:t>
            </a:r>
            <a:r>
              <a:rPr lang="tr-TR" dirty="0" smtClean="0"/>
              <a:t>! </a:t>
            </a:r>
            <a:r>
              <a:rPr lang="tr-TR" dirty="0" err="1" smtClean="0"/>
              <a:t>Why</a:t>
            </a:r>
            <a:r>
              <a:rPr lang="tr-TR" dirty="0" smtClean="0"/>
              <a:t> </a:t>
            </a:r>
            <a:r>
              <a:rPr lang="tr-TR" dirty="0" err="1" smtClean="0"/>
              <a:t>did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do </a:t>
            </a:r>
            <a:r>
              <a:rPr lang="tr-TR" dirty="0" err="1" smtClean="0"/>
              <a:t>that</a:t>
            </a:r>
            <a:r>
              <a:rPr lang="tr-TR" dirty="0" smtClean="0"/>
              <a:t>?’’ 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scorpion</a:t>
            </a:r>
            <a:r>
              <a:rPr lang="tr-TR" dirty="0" smtClean="0"/>
              <a:t> </a:t>
            </a:r>
            <a:r>
              <a:rPr lang="tr-TR" dirty="0" err="1" smtClean="0"/>
              <a:t>shrugged</a:t>
            </a:r>
            <a:r>
              <a:rPr lang="tr-TR" dirty="0" smtClean="0"/>
              <a:t>,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said</a:t>
            </a:r>
            <a:r>
              <a:rPr lang="tr-TR" dirty="0" smtClean="0"/>
              <a:t>  ‘’I </a:t>
            </a:r>
            <a:r>
              <a:rPr lang="tr-TR" dirty="0" err="1" smtClean="0"/>
              <a:t>could</a:t>
            </a:r>
            <a:r>
              <a:rPr lang="tr-TR" dirty="0" smtClean="0"/>
              <a:t> not </a:t>
            </a:r>
            <a:r>
              <a:rPr lang="tr-TR" dirty="0" err="1" smtClean="0"/>
              <a:t>help</a:t>
            </a:r>
            <a:r>
              <a:rPr lang="tr-TR" dirty="0" smtClean="0"/>
              <a:t> </a:t>
            </a:r>
            <a:r>
              <a:rPr lang="tr-TR" dirty="0" err="1" smtClean="0"/>
              <a:t>myself</a:t>
            </a:r>
            <a:r>
              <a:rPr lang="tr-TR" dirty="0" smtClean="0"/>
              <a:t>. </a:t>
            </a:r>
            <a:r>
              <a:rPr lang="tr-TR" dirty="0" err="1" smtClean="0"/>
              <a:t>It</a:t>
            </a:r>
            <a:r>
              <a:rPr lang="tr-TR" dirty="0" smtClean="0"/>
              <a:t> is </a:t>
            </a:r>
            <a:r>
              <a:rPr lang="tr-TR" dirty="0" err="1" smtClean="0"/>
              <a:t>my</a:t>
            </a:r>
            <a:r>
              <a:rPr lang="tr-TR" dirty="0" smtClean="0"/>
              <a:t> </a:t>
            </a:r>
            <a:r>
              <a:rPr lang="tr-TR" dirty="0" err="1" smtClean="0"/>
              <a:t>nature</a:t>
            </a:r>
            <a:r>
              <a:rPr lang="tr-TR" dirty="0" smtClean="0"/>
              <a:t>.’’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Then</a:t>
            </a:r>
            <a:r>
              <a:rPr lang="tr-TR" dirty="0" smtClean="0"/>
              <a:t>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both</a:t>
            </a:r>
            <a:r>
              <a:rPr lang="tr-TR" dirty="0" smtClean="0"/>
              <a:t> </a:t>
            </a:r>
            <a:r>
              <a:rPr lang="tr-TR" dirty="0" err="1" smtClean="0"/>
              <a:t>sank</a:t>
            </a:r>
            <a:r>
              <a:rPr lang="tr-TR" dirty="0" smtClean="0"/>
              <a:t> </a:t>
            </a:r>
            <a:r>
              <a:rPr lang="tr-TR" dirty="0" err="1" smtClean="0"/>
              <a:t>into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muddy</a:t>
            </a:r>
            <a:r>
              <a:rPr lang="tr-TR" dirty="0" smtClean="0"/>
              <a:t> </a:t>
            </a:r>
            <a:r>
              <a:rPr lang="tr-TR" dirty="0" err="1" smtClean="0"/>
              <a:t>waters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river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2050" name="Picture 2" descr="C:\Documents and Settings\User\Desktop\scorpion and fro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214686"/>
            <a:ext cx="4735284" cy="345281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endParaRPr lang="tr-TR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tr-TR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tr-TR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NAME:  İbrahim</a:t>
            </a:r>
          </a:p>
          <a:p>
            <a:pPr>
              <a:buNone/>
            </a:pP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SURNAME: ERTÜRK</a:t>
            </a:r>
          </a:p>
          <a:p>
            <a:pPr>
              <a:buNone/>
            </a:pP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CLASS:  8/D</a:t>
            </a:r>
          </a:p>
          <a:p>
            <a:pPr>
              <a:buNone/>
            </a:pP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NUMBER:  1491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214414" y="571480"/>
            <a:ext cx="6929486" cy="120032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all" spc="0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THANK YOU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original_open-english-mission İngilizce Günlük Hayat Terimler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tr-TR" sz="7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SO…THAT/ SUCH…THAT</a:t>
            </a:r>
            <a:endParaRPr lang="tr-TR" sz="7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adjective</a:t>
            </a:r>
          </a:p>
          <a:p>
            <a:pPr>
              <a:buNone/>
            </a:pPr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        +           or                  +    that</a:t>
            </a:r>
          </a:p>
          <a:p>
            <a:pPr>
              <a:buNone/>
            </a:pPr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adverb     </a:t>
            </a:r>
          </a:p>
          <a:p>
            <a:pPr>
              <a:buNone/>
            </a:pPr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</a:t>
            </a:r>
          </a:p>
          <a:p>
            <a:pPr>
              <a:buNone/>
            </a:pPr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uch    +    adjective   + noun + that</a:t>
            </a:r>
          </a:p>
          <a:p>
            <a:pPr>
              <a:buNone/>
            </a:pP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tr-T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Use</a:t>
            </a: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</a:t>
            </a: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….that </a:t>
            </a:r>
            <a:r>
              <a:rPr lang="tr-T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with</a:t>
            </a: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‘</a:t>
            </a:r>
            <a:r>
              <a:rPr lang="tr-T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many</a:t>
            </a: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’, ‘</a:t>
            </a:r>
            <a:r>
              <a:rPr lang="tr-T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few</a:t>
            </a: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’, ‘</a:t>
            </a:r>
            <a:r>
              <a:rPr lang="tr-T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much</a:t>
            </a: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’ </a:t>
            </a:r>
            <a:r>
              <a:rPr lang="tr-T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and</a:t>
            </a: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‘</a:t>
            </a:r>
            <a:r>
              <a:rPr lang="tr-T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little</a:t>
            </a: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’</a:t>
            </a:r>
            <a:endParaRPr lang="tr-T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</a:t>
            </a:r>
          </a:p>
          <a:p>
            <a:pPr>
              <a:buNone/>
            </a:pPr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                                       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tea</a:t>
            </a:r>
            <a:r>
              <a:rPr lang="tr-TR" dirty="0" smtClean="0"/>
              <a:t> is </a:t>
            </a:r>
            <a:r>
              <a:rPr lang="tr-TR" dirty="0" err="1" smtClean="0"/>
              <a:t>so</a:t>
            </a:r>
            <a:r>
              <a:rPr lang="tr-TR" dirty="0" smtClean="0"/>
              <a:t> hot that </a:t>
            </a:r>
            <a:r>
              <a:rPr lang="tr-TR" dirty="0" err="1" smtClean="0"/>
              <a:t>she</a:t>
            </a:r>
            <a:r>
              <a:rPr lang="tr-TR" dirty="0" smtClean="0"/>
              <a:t> </a:t>
            </a:r>
            <a:r>
              <a:rPr lang="tr-TR" dirty="0" err="1" smtClean="0"/>
              <a:t>can’t</a:t>
            </a:r>
            <a:r>
              <a:rPr lang="tr-TR" dirty="0" smtClean="0"/>
              <a:t> </a:t>
            </a:r>
            <a:r>
              <a:rPr lang="tr-TR" dirty="0" err="1" smtClean="0"/>
              <a:t>drink</a:t>
            </a:r>
            <a:r>
              <a:rPr lang="tr-TR" dirty="0" smtClean="0"/>
              <a:t> it.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He </a:t>
            </a:r>
            <a:r>
              <a:rPr lang="tr-TR" dirty="0" err="1" smtClean="0"/>
              <a:t>walked</a:t>
            </a:r>
            <a:r>
              <a:rPr lang="tr-TR" dirty="0" smtClean="0"/>
              <a:t> </a:t>
            </a:r>
            <a:r>
              <a:rPr lang="tr-TR" dirty="0" err="1" smtClean="0"/>
              <a:t>so</a:t>
            </a:r>
            <a:r>
              <a:rPr lang="tr-TR" dirty="0" smtClean="0"/>
              <a:t> </a:t>
            </a:r>
            <a:r>
              <a:rPr lang="tr-TR" dirty="0" err="1" smtClean="0"/>
              <a:t>fast</a:t>
            </a:r>
            <a:r>
              <a:rPr lang="tr-TR" dirty="0" smtClean="0"/>
              <a:t> that </a:t>
            </a:r>
            <a:r>
              <a:rPr lang="tr-TR" dirty="0" err="1" smtClean="0"/>
              <a:t>she</a:t>
            </a:r>
            <a:r>
              <a:rPr lang="tr-TR" dirty="0" smtClean="0"/>
              <a:t> </a:t>
            </a:r>
            <a:r>
              <a:rPr lang="tr-TR" dirty="0" err="1" smtClean="0"/>
              <a:t>fell</a:t>
            </a:r>
            <a:r>
              <a:rPr lang="tr-TR" dirty="0" smtClean="0"/>
              <a:t> </a:t>
            </a:r>
            <a:r>
              <a:rPr lang="tr-TR" dirty="0" err="1" smtClean="0"/>
              <a:t>behind</a:t>
            </a:r>
            <a:r>
              <a:rPr lang="tr-TR" dirty="0" smtClean="0"/>
              <a:t>.</a:t>
            </a:r>
          </a:p>
          <a:p>
            <a:endParaRPr lang="tr-TR" dirty="0"/>
          </a:p>
        </p:txBody>
      </p:sp>
      <p:pic>
        <p:nvPicPr>
          <p:cNvPr id="1027" name="Picture 3" descr="C:\Documents and Settings\User\Desktop\fft71_mf4716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928670"/>
            <a:ext cx="2594629" cy="2052640"/>
          </a:xfrm>
          <a:prstGeom prst="rect">
            <a:avLst/>
          </a:prstGeom>
          <a:noFill/>
        </p:spPr>
      </p:pic>
      <p:pic>
        <p:nvPicPr>
          <p:cNvPr id="1028" name="Picture 4" descr="C:\Documents and Settings\User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3786190"/>
            <a:ext cx="3645680" cy="241724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err="1" smtClean="0"/>
              <a:t>It’s</a:t>
            </a:r>
            <a:r>
              <a:rPr lang="tr-TR" dirty="0" smtClean="0"/>
              <a:t> </a:t>
            </a:r>
            <a:r>
              <a:rPr lang="tr-TR" dirty="0" err="1" smtClean="0"/>
              <a:t>such</a:t>
            </a:r>
            <a:r>
              <a:rPr lang="tr-TR" dirty="0" smtClean="0"/>
              <a:t> a </a:t>
            </a:r>
            <a:r>
              <a:rPr lang="tr-TR" dirty="0" err="1" smtClean="0"/>
              <a:t>good</a:t>
            </a:r>
            <a:r>
              <a:rPr lang="tr-TR" dirty="0" smtClean="0"/>
              <a:t> </a:t>
            </a:r>
            <a:r>
              <a:rPr lang="tr-TR" dirty="0" err="1" smtClean="0"/>
              <a:t>book</a:t>
            </a:r>
            <a:r>
              <a:rPr lang="tr-TR" dirty="0" smtClean="0"/>
              <a:t> that he </a:t>
            </a:r>
            <a:r>
              <a:rPr lang="tr-TR" dirty="0" err="1" smtClean="0"/>
              <a:t>can’t</a:t>
            </a:r>
            <a:r>
              <a:rPr lang="tr-TR" dirty="0" smtClean="0"/>
              <a:t> stop </a:t>
            </a:r>
            <a:r>
              <a:rPr lang="tr-TR" dirty="0" err="1" smtClean="0"/>
              <a:t>reading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dirty="0" err="1" smtClean="0"/>
              <a:t>Steve</a:t>
            </a:r>
            <a:r>
              <a:rPr lang="tr-TR" dirty="0" smtClean="0"/>
              <a:t> is </a:t>
            </a:r>
            <a:r>
              <a:rPr lang="tr-TR" dirty="0" err="1" smtClean="0"/>
              <a:t>such</a:t>
            </a:r>
            <a:r>
              <a:rPr lang="tr-TR" dirty="0" smtClean="0"/>
              <a:t> a </a:t>
            </a:r>
            <a:r>
              <a:rPr lang="tr-TR" dirty="0" err="1" smtClean="0"/>
              <a:t>fat</a:t>
            </a:r>
            <a:r>
              <a:rPr lang="tr-TR" dirty="0" smtClean="0"/>
              <a:t> boy that he </a:t>
            </a:r>
            <a:r>
              <a:rPr lang="tr-TR" dirty="0" err="1" smtClean="0"/>
              <a:t>can’t</a:t>
            </a:r>
            <a:r>
              <a:rPr lang="tr-TR" dirty="0" smtClean="0"/>
              <a:t> </a:t>
            </a:r>
            <a:r>
              <a:rPr lang="tr-TR" dirty="0" err="1" smtClean="0"/>
              <a:t>jump</a:t>
            </a:r>
            <a:r>
              <a:rPr lang="tr-TR" dirty="0" smtClean="0"/>
              <a:t>.</a:t>
            </a:r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C:\Documents and Settings\User\Desktop\6-_kitap_okuyan_cocu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642918"/>
            <a:ext cx="3071802" cy="2687826"/>
          </a:xfrm>
          <a:prstGeom prst="rect">
            <a:avLst/>
          </a:prstGeom>
          <a:noFill/>
        </p:spPr>
      </p:pic>
      <p:pic>
        <p:nvPicPr>
          <p:cNvPr id="2051" name="Picture 3" descr="C:\Documents and Settings\User\Desktop\zıplayan çocuk.standar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143380"/>
            <a:ext cx="2838450" cy="24098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He is </a:t>
            </a:r>
            <a:r>
              <a:rPr lang="tr-TR" dirty="0" err="1" smtClean="0"/>
              <a:t>so</a:t>
            </a:r>
            <a:r>
              <a:rPr lang="tr-TR" dirty="0" smtClean="0"/>
              <a:t> </a:t>
            </a:r>
            <a:r>
              <a:rPr lang="tr-TR" dirty="0" err="1" smtClean="0"/>
              <a:t>hungry</a:t>
            </a:r>
            <a:r>
              <a:rPr lang="tr-TR" dirty="0" smtClean="0"/>
              <a:t> that he </a:t>
            </a:r>
            <a:r>
              <a:rPr lang="tr-TR" dirty="0" err="1" smtClean="0"/>
              <a:t>will</a:t>
            </a:r>
            <a:r>
              <a:rPr lang="tr-TR" dirty="0" smtClean="0"/>
              <a:t> </a:t>
            </a:r>
            <a:r>
              <a:rPr lang="tr-TR" dirty="0" err="1" smtClean="0"/>
              <a:t>eat</a:t>
            </a:r>
            <a:r>
              <a:rPr lang="tr-TR" dirty="0" smtClean="0"/>
              <a:t> it </a:t>
            </a:r>
            <a:r>
              <a:rPr lang="tr-TR" dirty="0" err="1" smtClean="0"/>
              <a:t>all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 </a:t>
            </a:r>
            <a:r>
              <a:rPr lang="tr-TR" dirty="0" err="1" smtClean="0"/>
              <a:t>It</a:t>
            </a:r>
            <a:r>
              <a:rPr lang="tr-TR" dirty="0" smtClean="0"/>
              <a:t> is </a:t>
            </a:r>
            <a:r>
              <a:rPr lang="tr-TR" dirty="0" err="1" smtClean="0"/>
              <a:t>such</a:t>
            </a:r>
            <a:r>
              <a:rPr lang="tr-TR" dirty="0" smtClean="0"/>
              <a:t> a </a:t>
            </a:r>
            <a:r>
              <a:rPr lang="tr-TR" dirty="0" err="1" smtClean="0"/>
              <a:t>beautiful</a:t>
            </a:r>
            <a:r>
              <a:rPr lang="tr-TR" dirty="0" smtClean="0"/>
              <a:t> </a:t>
            </a:r>
            <a:r>
              <a:rPr lang="tr-TR" dirty="0" err="1" smtClean="0"/>
              <a:t>day</a:t>
            </a:r>
            <a:r>
              <a:rPr lang="tr-TR" dirty="0" smtClean="0"/>
              <a:t> that </a:t>
            </a:r>
            <a:r>
              <a:rPr lang="tr-TR" dirty="0" err="1" smtClean="0"/>
              <a:t>she</a:t>
            </a:r>
            <a:r>
              <a:rPr lang="tr-TR" dirty="0" smtClean="0"/>
              <a:t> </a:t>
            </a:r>
            <a:r>
              <a:rPr lang="tr-TR" dirty="0" err="1" smtClean="0"/>
              <a:t>wants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out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3076" name="Picture 4" descr="C:\Documents and Settings\User\Desktop\he-is-so-hungry-coloring-p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71480"/>
            <a:ext cx="3571899" cy="2961823"/>
          </a:xfrm>
          <a:prstGeom prst="rect">
            <a:avLst/>
          </a:prstGeom>
          <a:noFill/>
        </p:spPr>
      </p:pic>
      <p:pic>
        <p:nvPicPr>
          <p:cNvPr id="3077" name="Picture 5" descr="C:\Documents and Settings\User\Desktop\beautiful_day____by_ced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4000504"/>
            <a:ext cx="2714644" cy="27146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                       </a:t>
            </a:r>
            <a:r>
              <a:rPr lang="tr-TR" sz="4400" dirty="0" smtClean="0"/>
              <a:t>EXAMPLES</a:t>
            </a:r>
          </a:p>
          <a:p>
            <a:pPr>
              <a:buNone/>
            </a:pPr>
            <a:r>
              <a:rPr lang="tr-TR" sz="3600" dirty="0" smtClean="0"/>
              <a:t> </a:t>
            </a:r>
            <a:r>
              <a:rPr lang="tr-TR" sz="3600" dirty="0" err="1" smtClean="0"/>
              <a:t>Jim</a:t>
            </a:r>
            <a:r>
              <a:rPr lang="tr-TR" sz="3600" dirty="0" smtClean="0"/>
              <a:t> is </a:t>
            </a:r>
            <a:r>
              <a:rPr lang="tr-TR" sz="3600" dirty="0" err="1" smtClean="0"/>
              <a:t>naive</a:t>
            </a:r>
            <a:r>
              <a:rPr lang="tr-TR" sz="3600" dirty="0" smtClean="0"/>
              <a:t>. He </a:t>
            </a:r>
            <a:r>
              <a:rPr lang="tr-TR" sz="3600" dirty="0" err="1" smtClean="0"/>
              <a:t>trusts</a:t>
            </a:r>
            <a:r>
              <a:rPr lang="tr-TR" sz="3600" dirty="0" smtClean="0"/>
              <a:t> </a:t>
            </a:r>
            <a:r>
              <a:rPr lang="tr-TR" sz="3600" dirty="0" err="1" smtClean="0"/>
              <a:t>everyone</a:t>
            </a:r>
            <a:r>
              <a:rPr lang="tr-TR" sz="3600" dirty="0" smtClean="0"/>
              <a:t>. </a:t>
            </a:r>
          </a:p>
          <a:p>
            <a:r>
              <a:rPr lang="tr-TR" sz="3600" dirty="0" smtClean="0"/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Jim</a:t>
            </a:r>
            <a:r>
              <a:rPr lang="tr-TR" sz="3600" dirty="0" smtClean="0">
                <a:solidFill>
                  <a:srgbClr val="FF0000"/>
                </a:solidFill>
              </a:rPr>
              <a:t> is </a:t>
            </a:r>
            <a:r>
              <a:rPr lang="tr-TR" sz="3600" dirty="0" err="1" smtClean="0">
                <a:solidFill>
                  <a:srgbClr val="FF0000"/>
                </a:solidFill>
              </a:rPr>
              <a:t>so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naive</a:t>
            </a:r>
            <a:r>
              <a:rPr lang="tr-TR" sz="3600" dirty="0" smtClean="0">
                <a:solidFill>
                  <a:srgbClr val="FF0000"/>
                </a:solidFill>
              </a:rPr>
              <a:t> that he </a:t>
            </a:r>
            <a:r>
              <a:rPr lang="tr-TR" sz="3600" dirty="0" err="1" smtClean="0">
                <a:solidFill>
                  <a:srgbClr val="FF0000"/>
                </a:solidFill>
              </a:rPr>
              <a:t>trusts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everyone</a:t>
            </a:r>
            <a:endParaRPr lang="tr-TR" sz="3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3600" dirty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chemeClr val="tx1"/>
                </a:solidFill>
              </a:rPr>
              <a:t>She</a:t>
            </a:r>
            <a:r>
              <a:rPr lang="tr-TR" sz="3600" dirty="0" smtClean="0">
                <a:solidFill>
                  <a:schemeClr val="tx1"/>
                </a:solidFill>
              </a:rPr>
              <a:t> is </a:t>
            </a:r>
            <a:r>
              <a:rPr lang="tr-TR" sz="3600" dirty="0" err="1" smtClean="0">
                <a:solidFill>
                  <a:schemeClr val="tx1"/>
                </a:solidFill>
              </a:rPr>
              <a:t>beautiful</a:t>
            </a:r>
            <a:r>
              <a:rPr lang="tr-TR" sz="3600" dirty="0" smtClean="0">
                <a:solidFill>
                  <a:schemeClr val="tx1"/>
                </a:solidFill>
              </a:rPr>
              <a:t> </a:t>
            </a:r>
            <a:r>
              <a:rPr lang="tr-TR" sz="3600" dirty="0" err="1" smtClean="0">
                <a:solidFill>
                  <a:schemeClr val="tx1"/>
                </a:solidFill>
              </a:rPr>
              <a:t>lady</a:t>
            </a:r>
            <a:r>
              <a:rPr lang="tr-TR" sz="3600" dirty="0" smtClean="0">
                <a:solidFill>
                  <a:schemeClr val="tx1"/>
                </a:solidFill>
              </a:rPr>
              <a:t>. </a:t>
            </a:r>
            <a:r>
              <a:rPr lang="tr-TR" sz="3600" dirty="0" err="1" smtClean="0">
                <a:solidFill>
                  <a:schemeClr val="tx1"/>
                </a:solidFill>
              </a:rPr>
              <a:t>She</a:t>
            </a:r>
            <a:r>
              <a:rPr lang="tr-TR" sz="3600" dirty="0" smtClean="0">
                <a:solidFill>
                  <a:schemeClr val="tx1"/>
                </a:solidFill>
              </a:rPr>
              <a:t> can be a model.</a:t>
            </a:r>
          </a:p>
          <a:p>
            <a:r>
              <a:rPr lang="tr-TR" sz="3600" dirty="0" err="1" smtClean="0">
                <a:solidFill>
                  <a:srgbClr val="FF0000"/>
                </a:solidFill>
              </a:rPr>
              <a:t>She</a:t>
            </a:r>
            <a:r>
              <a:rPr lang="tr-TR" sz="3600" dirty="0" smtClean="0">
                <a:solidFill>
                  <a:srgbClr val="FF0000"/>
                </a:solidFill>
              </a:rPr>
              <a:t> is </a:t>
            </a:r>
            <a:r>
              <a:rPr lang="tr-TR" sz="3600" dirty="0" err="1" smtClean="0">
                <a:solidFill>
                  <a:srgbClr val="FF0000"/>
                </a:solidFill>
              </a:rPr>
              <a:t>such</a:t>
            </a:r>
            <a:r>
              <a:rPr lang="tr-TR" sz="3600" dirty="0" smtClean="0">
                <a:solidFill>
                  <a:srgbClr val="FF0000"/>
                </a:solidFill>
              </a:rPr>
              <a:t> a </a:t>
            </a:r>
            <a:r>
              <a:rPr lang="tr-TR" sz="3600" dirty="0" err="1" smtClean="0">
                <a:solidFill>
                  <a:srgbClr val="FF0000"/>
                </a:solidFill>
              </a:rPr>
              <a:t>beautiful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lady</a:t>
            </a:r>
            <a:r>
              <a:rPr lang="tr-TR" sz="3600" dirty="0" smtClean="0">
                <a:solidFill>
                  <a:srgbClr val="FF0000"/>
                </a:solidFill>
              </a:rPr>
              <a:t> that </a:t>
            </a:r>
            <a:r>
              <a:rPr lang="tr-TR" sz="3600" dirty="0" err="1" smtClean="0">
                <a:solidFill>
                  <a:srgbClr val="FF0000"/>
                </a:solidFill>
              </a:rPr>
              <a:t>she</a:t>
            </a:r>
            <a:r>
              <a:rPr lang="tr-TR" sz="3600" dirty="0" smtClean="0">
                <a:solidFill>
                  <a:srgbClr val="FF0000"/>
                </a:solidFill>
              </a:rPr>
              <a:t> can be a model.</a:t>
            </a:r>
          </a:p>
          <a:p>
            <a:pPr>
              <a:buNone/>
            </a:pPr>
            <a:r>
              <a:rPr lang="tr-TR" sz="3600" dirty="0" smtClean="0">
                <a:solidFill>
                  <a:schemeClr val="tx1"/>
                </a:solidFill>
              </a:rPr>
              <a:t> </a:t>
            </a:r>
            <a:r>
              <a:rPr lang="tr-TR" sz="3600" dirty="0" err="1" smtClean="0">
                <a:solidFill>
                  <a:schemeClr val="tx1"/>
                </a:solidFill>
              </a:rPr>
              <a:t>The</a:t>
            </a:r>
            <a:r>
              <a:rPr lang="tr-TR" sz="3600" dirty="0" smtClean="0">
                <a:solidFill>
                  <a:schemeClr val="tx1"/>
                </a:solidFill>
              </a:rPr>
              <a:t> </a:t>
            </a:r>
            <a:r>
              <a:rPr lang="tr-TR" sz="3600" dirty="0" err="1" smtClean="0">
                <a:solidFill>
                  <a:schemeClr val="tx1"/>
                </a:solidFill>
              </a:rPr>
              <a:t>movie</a:t>
            </a:r>
            <a:r>
              <a:rPr lang="tr-TR" sz="3600" dirty="0" smtClean="0">
                <a:solidFill>
                  <a:schemeClr val="tx1"/>
                </a:solidFill>
              </a:rPr>
              <a:t> </a:t>
            </a:r>
            <a:r>
              <a:rPr lang="tr-TR" sz="3600" dirty="0" err="1" smtClean="0">
                <a:solidFill>
                  <a:schemeClr val="tx1"/>
                </a:solidFill>
              </a:rPr>
              <a:t>was</a:t>
            </a:r>
            <a:r>
              <a:rPr lang="tr-TR" sz="3600" dirty="0" smtClean="0">
                <a:solidFill>
                  <a:schemeClr val="tx1"/>
                </a:solidFill>
              </a:rPr>
              <a:t> </a:t>
            </a:r>
            <a:r>
              <a:rPr lang="tr-TR" sz="3600" dirty="0" err="1" smtClean="0">
                <a:solidFill>
                  <a:schemeClr val="tx1"/>
                </a:solidFill>
              </a:rPr>
              <a:t>terrible</a:t>
            </a:r>
            <a:r>
              <a:rPr lang="tr-TR" sz="3600" dirty="0" smtClean="0">
                <a:solidFill>
                  <a:schemeClr val="tx1"/>
                </a:solidFill>
              </a:rPr>
              <a:t>. </a:t>
            </a:r>
            <a:r>
              <a:rPr lang="tr-TR" sz="3600" dirty="0" err="1" smtClean="0">
                <a:solidFill>
                  <a:schemeClr val="tx1"/>
                </a:solidFill>
              </a:rPr>
              <a:t>We</a:t>
            </a:r>
            <a:r>
              <a:rPr lang="tr-TR" sz="3600" dirty="0" smtClean="0">
                <a:solidFill>
                  <a:schemeClr val="tx1"/>
                </a:solidFill>
              </a:rPr>
              <a:t> </a:t>
            </a:r>
            <a:r>
              <a:rPr lang="tr-TR" sz="3600" dirty="0" err="1" smtClean="0">
                <a:solidFill>
                  <a:schemeClr val="tx1"/>
                </a:solidFill>
              </a:rPr>
              <a:t>left</a:t>
            </a:r>
            <a:r>
              <a:rPr lang="tr-TR" sz="3600" dirty="0" smtClean="0">
                <a:solidFill>
                  <a:schemeClr val="tx1"/>
                </a:solidFill>
              </a:rPr>
              <a:t> </a:t>
            </a:r>
            <a:r>
              <a:rPr lang="tr-TR" sz="3600" dirty="0" err="1" smtClean="0">
                <a:solidFill>
                  <a:schemeClr val="tx1"/>
                </a:solidFill>
              </a:rPr>
              <a:t>early</a:t>
            </a:r>
            <a:r>
              <a:rPr lang="tr-TR" sz="3600" dirty="0" smtClean="0">
                <a:solidFill>
                  <a:schemeClr val="tx1"/>
                </a:solidFill>
              </a:rPr>
              <a:t>.</a:t>
            </a:r>
          </a:p>
          <a:p>
            <a:r>
              <a:rPr lang="tr-TR" sz="3600" dirty="0" err="1" smtClean="0">
                <a:solidFill>
                  <a:srgbClr val="FF0000"/>
                </a:solidFill>
              </a:rPr>
              <a:t>The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movie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was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so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terrible</a:t>
            </a:r>
            <a:r>
              <a:rPr lang="tr-TR" sz="3600" dirty="0" smtClean="0">
                <a:solidFill>
                  <a:srgbClr val="FF0000"/>
                </a:solidFill>
              </a:rPr>
              <a:t> that </a:t>
            </a:r>
            <a:r>
              <a:rPr lang="tr-TR" sz="3600" dirty="0" err="1" smtClean="0">
                <a:solidFill>
                  <a:srgbClr val="FF0000"/>
                </a:solidFill>
              </a:rPr>
              <a:t>we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left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early</a:t>
            </a:r>
            <a:endParaRPr lang="tr-TR" sz="3600" dirty="0" smtClean="0">
              <a:solidFill>
                <a:srgbClr val="FF0000"/>
              </a:solidFill>
            </a:endParaRPr>
          </a:p>
          <a:p>
            <a:endParaRPr lang="tr-TR" sz="36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tr-TR" sz="3600" dirty="0"/>
              <a:t>  </a:t>
            </a:r>
            <a:endParaRPr lang="tr-TR" sz="36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6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dirty="0" smtClean="0"/>
              <a:t>   I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got</a:t>
            </a:r>
            <a:r>
              <a:rPr lang="tr-TR" dirty="0" smtClean="0"/>
              <a:t> </a:t>
            </a:r>
            <a:r>
              <a:rPr lang="tr-TR" dirty="0" err="1" smtClean="0"/>
              <a:t>little</a:t>
            </a:r>
            <a:r>
              <a:rPr lang="tr-TR" dirty="0" smtClean="0"/>
              <a:t> </a:t>
            </a:r>
            <a:r>
              <a:rPr lang="tr-TR" dirty="0" err="1" smtClean="0"/>
              <a:t>money</a:t>
            </a:r>
            <a:r>
              <a:rPr lang="tr-TR" dirty="0" smtClean="0"/>
              <a:t>. I </a:t>
            </a:r>
            <a:r>
              <a:rPr lang="tr-TR" dirty="0" err="1" smtClean="0"/>
              <a:t>can’t</a:t>
            </a:r>
            <a:r>
              <a:rPr lang="tr-TR" dirty="0" smtClean="0"/>
              <a:t>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shopping</a:t>
            </a:r>
            <a:r>
              <a:rPr lang="tr-TR" dirty="0" smtClean="0"/>
              <a:t> </a:t>
            </a:r>
            <a:r>
              <a:rPr lang="tr-TR" dirty="0" err="1" smtClean="0"/>
              <a:t>today</a:t>
            </a:r>
            <a:r>
              <a:rPr lang="tr-TR" dirty="0" smtClean="0"/>
              <a:t>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I </a:t>
            </a:r>
            <a:r>
              <a:rPr lang="tr-TR" dirty="0" err="1" smtClean="0">
                <a:solidFill>
                  <a:srgbClr val="FF0000"/>
                </a:solidFill>
              </a:rPr>
              <a:t>have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got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so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little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money</a:t>
            </a:r>
            <a:r>
              <a:rPr lang="tr-TR" dirty="0" smtClean="0">
                <a:solidFill>
                  <a:srgbClr val="FF0000"/>
                </a:solidFill>
              </a:rPr>
              <a:t> that I </a:t>
            </a:r>
            <a:r>
              <a:rPr lang="tr-TR" dirty="0" err="1" smtClean="0">
                <a:solidFill>
                  <a:srgbClr val="FF0000"/>
                </a:solidFill>
              </a:rPr>
              <a:t>can’t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go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shopping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today</a:t>
            </a:r>
            <a:r>
              <a:rPr lang="tr-TR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</a:t>
            </a:r>
            <a:r>
              <a:rPr lang="tr-TR" dirty="0" err="1" smtClean="0">
                <a:solidFill>
                  <a:schemeClr val="tx1"/>
                </a:solidFill>
              </a:rPr>
              <a:t>It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was</a:t>
            </a:r>
            <a:r>
              <a:rPr lang="tr-TR" dirty="0" smtClean="0">
                <a:solidFill>
                  <a:schemeClr val="tx1"/>
                </a:solidFill>
              </a:rPr>
              <a:t> a nice </a:t>
            </a:r>
            <a:r>
              <a:rPr lang="tr-TR" dirty="0" err="1" smtClean="0">
                <a:solidFill>
                  <a:schemeClr val="tx1"/>
                </a:solidFill>
              </a:rPr>
              <a:t>day</a:t>
            </a:r>
            <a:r>
              <a:rPr lang="tr-TR" dirty="0" smtClean="0">
                <a:solidFill>
                  <a:schemeClr val="tx1"/>
                </a:solidFill>
              </a:rPr>
              <a:t>. </a:t>
            </a:r>
            <a:r>
              <a:rPr lang="tr-TR" dirty="0" err="1" smtClean="0">
                <a:solidFill>
                  <a:schemeClr val="tx1"/>
                </a:solidFill>
              </a:rPr>
              <a:t>We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went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for</a:t>
            </a:r>
            <a:r>
              <a:rPr lang="tr-TR" dirty="0" smtClean="0">
                <a:solidFill>
                  <a:schemeClr val="tx1"/>
                </a:solidFill>
              </a:rPr>
              <a:t> a </a:t>
            </a:r>
            <a:r>
              <a:rPr lang="tr-TR" dirty="0" err="1" smtClean="0">
                <a:solidFill>
                  <a:schemeClr val="tx1"/>
                </a:solidFill>
              </a:rPr>
              <a:t>walk</a:t>
            </a:r>
            <a:r>
              <a:rPr lang="tr-TR" dirty="0" smtClean="0">
                <a:solidFill>
                  <a:schemeClr val="tx1"/>
                </a:solidFill>
              </a:rPr>
              <a:t> in </a:t>
            </a:r>
            <a:r>
              <a:rPr lang="tr-TR" dirty="0" err="1" smtClean="0">
                <a:solidFill>
                  <a:schemeClr val="tx1"/>
                </a:solidFill>
              </a:rPr>
              <a:t>the</a:t>
            </a:r>
            <a:r>
              <a:rPr lang="tr-TR" dirty="0" smtClean="0">
                <a:solidFill>
                  <a:schemeClr val="tx1"/>
                </a:solidFill>
              </a:rPr>
              <a:t> park.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It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was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such</a:t>
            </a:r>
            <a:r>
              <a:rPr lang="tr-TR" dirty="0" smtClean="0">
                <a:solidFill>
                  <a:srgbClr val="FF0000"/>
                </a:solidFill>
              </a:rPr>
              <a:t> a nice </a:t>
            </a:r>
            <a:r>
              <a:rPr lang="tr-TR" dirty="0" err="1" smtClean="0">
                <a:solidFill>
                  <a:srgbClr val="FF0000"/>
                </a:solidFill>
              </a:rPr>
              <a:t>day</a:t>
            </a:r>
            <a:r>
              <a:rPr lang="tr-TR" dirty="0" smtClean="0">
                <a:solidFill>
                  <a:srgbClr val="FF0000"/>
                </a:solidFill>
              </a:rPr>
              <a:t> that </a:t>
            </a:r>
            <a:r>
              <a:rPr lang="tr-TR" dirty="0" err="1" smtClean="0">
                <a:solidFill>
                  <a:srgbClr val="FF0000"/>
                </a:solidFill>
              </a:rPr>
              <a:t>we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went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for</a:t>
            </a:r>
            <a:r>
              <a:rPr lang="tr-TR" dirty="0" smtClean="0">
                <a:solidFill>
                  <a:srgbClr val="FF0000"/>
                </a:solidFill>
              </a:rPr>
              <a:t> a </a:t>
            </a:r>
            <a:r>
              <a:rPr lang="tr-TR" dirty="0" err="1" smtClean="0">
                <a:solidFill>
                  <a:srgbClr val="FF0000"/>
                </a:solidFill>
              </a:rPr>
              <a:t>walk</a:t>
            </a:r>
            <a:r>
              <a:rPr lang="tr-TR" dirty="0" smtClean="0">
                <a:solidFill>
                  <a:srgbClr val="FF0000"/>
                </a:solidFill>
              </a:rPr>
              <a:t> in </a:t>
            </a:r>
            <a:r>
              <a:rPr lang="tr-TR" dirty="0" err="1" smtClean="0">
                <a:solidFill>
                  <a:srgbClr val="FF0000"/>
                </a:solidFill>
              </a:rPr>
              <a:t>the</a:t>
            </a:r>
            <a:r>
              <a:rPr lang="tr-TR" dirty="0" smtClean="0">
                <a:solidFill>
                  <a:srgbClr val="FF0000"/>
                </a:solidFill>
              </a:rPr>
              <a:t> park.</a:t>
            </a:r>
          </a:p>
          <a:p>
            <a:pPr>
              <a:buNone/>
            </a:pP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dirty="0" smtClean="0">
                <a:solidFill>
                  <a:schemeClr val="tx1"/>
                </a:solidFill>
              </a:rPr>
              <a:t>  </a:t>
            </a:r>
            <a:r>
              <a:rPr lang="tr-TR" dirty="0" err="1" smtClean="0">
                <a:solidFill>
                  <a:schemeClr val="tx1"/>
                </a:solidFill>
              </a:rPr>
              <a:t>The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children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ate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too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much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chocolate</a:t>
            </a:r>
            <a:r>
              <a:rPr lang="tr-TR" dirty="0" smtClean="0">
                <a:solidFill>
                  <a:schemeClr val="tx1"/>
                </a:solidFill>
              </a:rPr>
              <a:t>. </a:t>
            </a:r>
            <a:r>
              <a:rPr lang="tr-TR" dirty="0" err="1" smtClean="0">
                <a:solidFill>
                  <a:schemeClr val="tx1"/>
                </a:solidFill>
              </a:rPr>
              <a:t>They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got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ill</a:t>
            </a:r>
            <a:r>
              <a:rPr lang="tr-TR" dirty="0" smtClean="0">
                <a:solidFill>
                  <a:schemeClr val="tx1"/>
                </a:solidFill>
              </a:rPr>
              <a:t>.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The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children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ate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so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much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chocolate</a:t>
            </a:r>
            <a:r>
              <a:rPr lang="tr-TR" dirty="0" smtClean="0">
                <a:solidFill>
                  <a:srgbClr val="FF0000"/>
                </a:solidFill>
              </a:rPr>
              <a:t> that </a:t>
            </a:r>
            <a:r>
              <a:rPr lang="tr-TR" dirty="0" err="1" smtClean="0">
                <a:solidFill>
                  <a:srgbClr val="FF0000"/>
                </a:solidFill>
              </a:rPr>
              <a:t>they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got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ill</a:t>
            </a:r>
            <a:r>
              <a:rPr lang="tr-TR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r>
              <a:rPr lang="tr-TR" dirty="0" smtClean="0">
                <a:solidFill>
                  <a:schemeClr val="tx1"/>
                </a:solidFill>
              </a:rPr>
              <a:t>   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1"/>
                </a:solidFill>
              </a:rPr>
              <a:t>  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797</Words>
  <Application>Microsoft Office PowerPoint</Application>
  <PresentationFormat>Ekran Gösterisi (4:3)</PresentationFormat>
  <Paragraphs>121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SUCCESS STORIES</vt:lpstr>
      <vt:lpstr>SO…THAT/ SUCH…THAT</vt:lpstr>
      <vt:lpstr>Slayt 4</vt:lpstr>
      <vt:lpstr>Slayt 5</vt:lpstr>
      <vt:lpstr>Slayt 6</vt:lpstr>
      <vt:lpstr>Slayt 7</vt:lpstr>
      <vt:lpstr>Slayt 8</vt:lpstr>
      <vt:lpstr>Slayt 9</vt:lpstr>
      <vt:lpstr>FOR/ SİNCE</vt:lpstr>
      <vt:lpstr>Slayt 11</vt:lpstr>
      <vt:lpstr>Slayt 12</vt:lpstr>
      <vt:lpstr>Slayt 13</vt:lpstr>
      <vt:lpstr>Slayt 14</vt:lpstr>
      <vt:lpstr>Reading the text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SUCCESS STORIES</dc:title>
  <dc:creator>BILGISAYAR</dc:creator>
  <cp:lastModifiedBy>BILGISAYAR</cp:lastModifiedBy>
  <cp:revision>39</cp:revision>
  <dcterms:created xsi:type="dcterms:W3CDTF">2012-04-14T21:41:37Z</dcterms:created>
  <dcterms:modified xsi:type="dcterms:W3CDTF">2012-04-15T11:16:09Z</dcterms:modified>
</cp:coreProperties>
</file>